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73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1674597-A581-B243-B5E0-0C2CCAE9F6E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 advTm="1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23,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23,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Circle up the desks…</a:t>
            </a:r>
          </a:p>
          <a:p>
            <a:r>
              <a:rPr lang="en-US" sz="4000" dirty="0" smtClean="0"/>
              <a:t>First Roundtable discussion involving CRIMINALS</a:t>
            </a:r>
          </a:p>
          <a:p>
            <a:r>
              <a:rPr lang="en-US" sz="4000" dirty="0" smtClean="0"/>
              <a:t>Comparison to </a:t>
            </a:r>
            <a:r>
              <a:rPr lang="en-US" sz="4000" dirty="0" err="1" smtClean="0"/>
              <a:t>Raskolnikov</a:t>
            </a:r>
            <a:r>
              <a:rPr lang="en-US" sz="4000" dirty="0" smtClean="0"/>
              <a:t>?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72018"/>
            <a:ext cx="8001000" cy="4648200"/>
          </a:xfrm>
        </p:spPr>
        <p:txBody>
          <a:bodyPr/>
          <a:lstStyle/>
          <a:p>
            <a:r>
              <a:rPr lang="en-US" dirty="0"/>
              <a:t>Examine pros and cons of the death penalty, analyze the behavior of the </a:t>
            </a:r>
            <a:r>
              <a:rPr lang="en-US" dirty="0" err="1"/>
              <a:t>unabomber</a:t>
            </a:r>
            <a:r>
              <a:rPr lang="en-US" dirty="0"/>
              <a:t> and “The Dark Knight Murderer”, and consider the insanity </a:t>
            </a:r>
            <a:r>
              <a:rPr lang="en-US" dirty="0" smtClean="0"/>
              <a:t>plea.</a:t>
            </a:r>
          </a:p>
          <a:p>
            <a:r>
              <a:rPr lang="en-US" dirty="0" smtClean="0"/>
              <a:t>Synthesize this information and consider all factors when comparing these people to </a:t>
            </a:r>
            <a:r>
              <a:rPr lang="en-US" dirty="0" err="1" smtClean="0"/>
              <a:t>Raskolnikov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6400"/>
            <a:ext cx="8115300" cy="4343400"/>
          </a:xfrm>
        </p:spPr>
        <p:txBody>
          <a:bodyPr>
            <a:normAutofit/>
          </a:bodyPr>
          <a:lstStyle/>
          <a:p>
            <a:r>
              <a:rPr lang="en-US" sz="3600" dirty="0"/>
              <a:t>Topless saleswomen are legal in Liverpool, England, but only in tropical fish stores.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5" y="3429000"/>
            <a:ext cx="5086350" cy="3170014"/>
          </a:xfrm>
          <a:prstGeom prst="rect">
            <a:avLst/>
          </a:prstGeom>
        </p:spPr>
      </p:pic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323</TotalTime>
  <Words>89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Travelogue</vt:lpstr>
      <vt:lpstr>September 23, 2013</vt:lpstr>
      <vt:lpstr>September 23, 2013</vt:lpstr>
      <vt:lpstr>Objectives</vt:lpstr>
      <vt:lpstr>Did YOU Know?</vt:lpstr>
    </vt:vector>
  </TitlesOfParts>
  <Company>Ogemaw Heights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10, 2012</dc:title>
  <dc:creator>Tammy Ahearne</dc:creator>
  <cp:lastModifiedBy>Tammy Ahearne</cp:lastModifiedBy>
  <cp:revision>10</cp:revision>
  <dcterms:created xsi:type="dcterms:W3CDTF">2012-09-09T19:40:30Z</dcterms:created>
  <dcterms:modified xsi:type="dcterms:W3CDTF">2013-09-23T12:13:52Z</dcterms:modified>
</cp:coreProperties>
</file>