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18" d="100"/>
          <a:sy n="118" d="100"/>
        </p:scale>
        <p:origin x="-73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21226911">
            <a:off x="4944943" y="3620297"/>
            <a:ext cx="3474720" cy="2307326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21226911">
            <a:off x="591446" y="3603822"/>
            <a:ext cx="3346642" cy="218332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1674597-A581-B243-B5E0-0C2CCAE9F6ED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slow" advTm="15000">
    <p:zoom/>
  </p:transition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24,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Literature and Composition</a:t>
            </a:r>
            <a:endParaRPr lang="en-US" dirty="0"/>
          </a:p>
        </p:txBody>
      </p:sp>
    </p:spTree>
  </p:cSld>
  <p:clrMapOvr>
    <a:masterClrMapping/>
  </p:clrMapOvr>
  <p:transition spd="slow" advTm="1500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24,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Circle up the desks…</a:t>
            </a:r>
          </a:p>
          <a:p>
            <a:r>
              <a:rPr lang="en-US" sz="4000" dirty="0" smtClean="0"/>
              <a:t>Roundtable </a:t>
            </a:r>
            <a:r>
              <a:rPr lang="en-US" sz="4000" dirty="0" smtClean="0"/>
              <a:t>discussion involving </a:t>
            </a:r>
            <a:r>
              <a:rPr lang="en-US" sz="4000" dirty="0" smtClean="0"/>
              <a:t>CRIMINALS and PUNISHMENT</a:t>
            </a:r>
            <a:endParaRPr lang="en-US" sz="4000" dirty="0" smtClean="0"/>
          </a:p>
          <a:p>
            <a:r>
              <a:rPr lang="en-US" sz="4000" dirty="0" smtClean="0"/>
              <a:t>Comparison to </a:t>
            </a:r>
            <a:r>
              <a:rPr lang="en-US" sz="4000" dirty="0" err="1" smtClean="0"/>
              <a:t>Raskolnikov</a:t>
            </a:r>
            <a:r>
              <a:rPr lang="en-US" sz="4000" dirty="0" smtClean="0"/>
              <a:t>?</a:t>
            </a:r>
          </a:p>
          <a:p>
            <a:endParaRPr lang="en-US" sz="4000" dirty="0"/>
          </a:p>
        </p:txBody>
      </p:sp>
    </p:spTree>
  </p:cSld>
  <p:clrMapOvr>
    <a:masterClrMapping/>
  </p:clrMapOvr>
  <p:transition spd="slow" advTm="1500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872018"/>
            <a:ext cx="8001000" cy="4648200"/>
          </a:xfrm>
        </p:spPr>
        <p:txBody>
          <a:bodyPr/>
          <a:lstStyle/>
          <a:p>
            <a:r>
              <a:rPr lang="en-US" dirty="0"/>
              <a:t>Examine pros and cons of the death penalty, analyze the behavior of the </a:t>
            </a:r>
            <a:r>
              <a:rPr lang="en-US" dirty="0" err="1"/>
              <a:t>unabomber</a:t>
            </a:r>
            <a:r>
              <a:rPr lang="en-US" dirty="0"/>
              <a:t> and “The Dark Knight Murderer”, and consider the insanity </a:t>
            </a:r>
            <a:r>
              <a:rPr lang="en-US" dirty="0" smtClean="0"/>
              <a:t>plea.</a:t>
            </a:r>
          </a:p>
          <a:p>
            <a:r>
              <a:rPr lang="en-US" dirty="0" smtClean="0"/>
              <a:t>Synthesize this information and consider all factors when comparing these people to </a:t>
            </a:r>
            <a:r>
              <a:rPr lang="en-US" dirty="0" err="1" smtClean="0"/>
              <a:t>Raskolnikov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  <p:transition spd="slow" advTm="1500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676400"/>
            <a:ext cx="8115300" cy="4343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 </a:t>
            </a:r>
            <a:r>
              <a:rPr lang="en-US" sz="3600" dirty="0"/>
              <a:t>California, a law created in 1925 makes it illegal to wiggle while dancing.</a:t>
            </a:r>
            <a:endParaRPr lang="en-US" sz="4800" dirty="0"/>
          </a:p>
        </p:txBody>
      </p:sp>
    </p:spTree>
  </p:cSld>
  <p:clrMapOvr>
    <a:masterClrMapping/>
  </p:clrMapOvr>
  <p:transition spd="slow" advTm="15000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326</TotalTime>
  <Words>90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Travelogue</vt:lpstr>
      <vt:lpstr>September 24, 2013</vt:lpstr>
      <vt:lpstr>September 24, 2013</vt:lpstr>
      <vt:lpstr>Objectives</vt:lpstr>
      <vt:lpstr>Did YOU Know?</vt:lpstr>
    </vt:vector>
  </TitlesOfParts>
  <Company>Ogemaw Heights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10, 2012</dc:title>
  <dc:creator>Tammy Ahearne</dc:creator>
  <cp:lastModifiedBy>Tammy Ahearne</cp:lastModifiedBy>
  <cp:revision>11</cp:revision>
  <dcterms:created xsi:type="dcterms:W3CDTF">2012-09-09T19:40:30Z</dcterms:created>
  <dcterms:modified xsi:type="dcterms:W3CDTF">2013-09-24T11:49:29Z</dcterms:modified>
</cp:coreProperties>
</file>