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4944943" y="3620297"/>
            <a:ext cx="3474720" cy="23073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591446" y="3603822"/>
            <a:ext cx="3346642" cy="21833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1674597-A581-B243-B5E0-0C2CCAE9F6E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 advTm="1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12,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Literature and Composition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11,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Choose your seat today</a:t>
            </a:r>
          </a:p>
          <a:p>
            <a:r>
              <a:rPr lang="en-US" sz="2800" dirty="0" smtClean="0"/>
              <a:t>Group </a:t>
            </a:r>
            <a:r>
              <a:rPr lang="en-US" sz="2800" dirty="0" smtClean="0"/>
              <a:t>activity on </a:t>
            </a:r>
            <a:r>
              <a:rPr lang="en-US" sz="2800" dirty="0" smtClean="0"/>
              <a:t>Characterization… You are the expert. 20 mor</a:t>
            </a:r>
            <a:r>
              <a:rPr lang="en-US" sz="2800" dirty="0" smtClean="0"/>
              <a:t>e minutes is all you get in your group</a:t>
            </a:r>
          </a:p>
          <a:p>
            <a:r>
              <a:rPr lang="en-US" sz="2800" dirty="0" smtClean="0"/>
              <a:t>Report out… each character gets discussion… on </a:t>
            </a:r>
            <a:r>
              <a:rPr lang="en-US" sz="2800" dirty="0" err="1" smtClean="0"/>
              <a:t>Smartboard</a:t>
            </a:r>
            <a:r>
              <a:rPr lang="en-US" sz="2800" dirty="0" smtClean="0"/>
              <a:t>!!!!</a:t>
            </a:r>
            <a:endParaRPr lang="en-US" sz="2800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48200"/>
          </a:xfrm>
        </p:spPr>
        <p:txBody>
          <a:bodyPr/>
          <a:lstStyle/>
          <a:p>
            <a:r>
              <a:rPr lang="en-US" dirty="0" smtClean="0"/>
              <a:t>Identify a character from the novel and explain how he or she has conflicting character traits, supported with citations from text.</a:t>
            </a:r>
          </a:p>
          <a:p>
            <a:r>
              <a:rPr lang="en-US" dirty="0" smtClean="0"/>
              <a:t>Discuss how close character studies in a literary classic will yield important clues to an understanding of the work as a whole.</a:t>
            </a:r>
          </a:p>
          <a:p>
            <a:r>
              <a:rPr lang="en-US" dirty="0" smtClean="0"/>
              <a:t>Understand that characters in the novel </a:t>
            </a:r>
            <a:r>
              <a:rPr lang="en-US" u="sng" dirty="0" smtClean="0"/>
              <a:t>Crime and Punishment</a:t>
            </a:r>
            <a:r>
              <a:rPr lang="en-US" dirty="0" smtClean="0"/>
              <a:t> are often complex, with conflicting impulses.</a:t>
            </a:r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U.S. has a greater percentage of its population locked up than any other country in the world.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876800" y="3429000"/>
            <a:ext cx="2895600" cy="3154908"/>
          </a:xfrm>
          <a:prstGeom prst="rect">
            <a:avLst/>
          </a:prstGeom>
        </p:spPr>
      </p:pic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76400"/>
            <a:ext cx="8001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Your group will be assigned two characters</a:t>
            </a:r>
          </a:p>
          <a:p>
            <a:r>
              <a:rPr lang="en-US" dirty="0" smtClean="0"/>
              <a:t>For this character:  Find…</a:t>
            </a:r>
          </a:p>
          <a:p>
            <a:pPr lvl="1"/>
            <a:r>
              <a:rPr lang="en-US" dirty="0" smtClean="0"/>
              <a:t>Physical Attributes</a:t>
            </a:r>
          </a:p>
          <a:p>
            <a:pPr lvl="1"/>
            <a:r>
              <a:rPr lang="en-US" dirty="0" smtClean="0"/>
              <a:t>Psychological Attributes</a:t>
            </a:r>
          </a:p>
          <a:p>
            <a:pPr lvl="1"/>
            <a:r>
              <a:rPr lang="en-US" dirty="0" smtClean="0"/>
              <a:t>Conflicts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Protagonist/Antagonist</a:t>
            </a:r>
          </a:p>
          <a:p>
            <a:pPr lvl="1"/>
            <a:r>
              <a:rPr lang="en-US" dirty="0" smtClean="0"/>
              <a:t>Static/Dynamic</a:t>
            </a:r>
          </a:p>
          <a:p>
            <a:pPr lvl="1"/>
            <a:r>
              <a:rPr lang="en-US" dirty="0" smtClean="0"/>
              <a:t>Motivating Factors</a:t>
            </a:r>
          </a:p>
          <a:p>
            <a:pPr lvl="1"/>
            <a:r>
              <a:rPr lang="en-US" dirty="0" smtClean="0"/>
              <a:t>Foils</a:t>
            </a:r>
          </a:p>
          <a:p>
            <a:pPr lvl="1"/>
            <a:r>
              <a:rPr lang="en-US" dirty="0" smtClean="0"/>
              <a:t>Anything you read in the assigned pages to help characterize your character.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275</TotalTime>
  <Words>174</Words>
  <Application>Microsoft Office PowerPoint</Application>
  <PresentationFormat>On-screen Show (4:3)</PresentationFormat>
  <Paragraphs>24</Paragraphs>
  <Slides>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Travelogue</vt:lpstr>
      <vt:lpstr>September 12, 2013</vt:lpstr>
      <vt:lpstr>September 11, 2013</vt:lpstr>
      <vt:lpstr>Objectives</vt:lpstr>
      <vt:lpstr>Did YOU Know?</vt:lpstr>
      <vt:lpstr>Group Activity</vt:lpstr>
    </vt:vector>
  </TitlesOfParts>
  <Company>Ogemaw Heights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10, 2012</dc:title>
  <dc:creator>Tammy Ahearne</dc:creator>
  <cp:lastModifiedBy>Tammy Ahearne</cp:lastModifiedBy>
  <cp:revision>7</cp:revision>
  <dcterms:created xsi:type="dcterms:W3CDTF">2012-09-09T19:40:30Z</dcterms:created>
  <dcterms:modified xsi:type="dcterms:W3CDTF">2013-09-12T18:37:38Z</dcterms:modified>
</cp:coreProperties>
</file>