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1226911">
            <a:off x="4944943" y="3620297"/>
            <a:ext cx="3474720" cy="2307326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1226911">
            <a:off x="591446" y="3603822"/>
            <a:ext cx="3346642" cy="218332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1674597-A581-B243-B5E0-0C2CCAE9F6ED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slow" advTm="15000">
    <p:zoom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13,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Literature and Composition</a:t>
            </a:r>
            <a:endParaRPr lang="en-US" dirty="0"/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13,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Reading and coding day!!!!</a:t>
            </a:r>
          </a:p>
          <a:p>
            <a:r>
              <a:rPr lang="en-US" sz="4000" dirty="0" smtClean="0"/>
              <a:t>BE PREPARED TO DISCUSS ALL OF THIS TOMORROW!!!</a:t>
            </a:r>
            <a:r>
              <a:rPr lang="en-US" sz="4000" dirty="0" smtClean="0"/>
              <a:t>  </a:t>
            </a:r>
          </a:p>
          <a:p>
            <a:endParaRPr lang="en-US" sz="4000" dirty="0"/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872018"/>
            <a:ext cx="8001000" cy="4648200"/>
          </a:xfrm>
        </p:spPr>
        <p:txBody>
          <a:bodyPr/>
          <a:lstStyle/>
          <a:p>
            <a:r>
              <a:rPr lang="en-US" dirty="0"/>
              <a:t>Examine pros and cons of the death penalty, analyze the behavior of the </a:t>
            </a:r>
            <a:r>
              <a:rPr lang="en-US" dirty="0" err="1"/>
              <a:t>unabomber</a:t>
            </a:r>
            <a:r>
              <a:rPr lang="en-US" dirty="0"/>
              <a:t> and “The Dark Knight Murderer”, and consider the insanity </a:t>
            </a:r>
            <a:r>
              <a:rPr lang="en-US" dirty="0" smtClean="0"/>
              <a:t>plea.</a:t>
            </a:r>
          </a:p>
          <a:p>
            <a:r>
              <a:rPr lang="en-US" dirty="0" smtClean="0"/>
              <a:t>Synthesize this information and consider all factors when comparing these people to </a:t>
            </a:r>
            <a:r>
              <a:rPr lang="en-US" dirty="0" err="1" smtClean="0"/>
              <a:t>Raskolnikov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4914900" cy="4114800"/>
          </a:xfrm>
        </p:spPr>
        <p:txBody>
          <a:bodyPr>
            <a:normAutofit fontScale="62500" lnSpcReduction="20000"/>
          </a:bodyPr>
          <a:lstStyle/>
          <a:p>
            <a:r>
              <a:rPr lang="en-US" sz="4800" dirty="0"/>
              <a:t>Between 1608-2002, 143 US prisoners were executed by gunfire, 66 were burned to death, 15 were hung in chains until death, 14 were bludgeoned/broke on wheel, and one was pressed to death between two heavy objects.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141" y="2438400"/>
            <a:ext cx="2626591" cy="2667000"/>
          </a:xfrm>
          <a:prstGeom prst="rect">
            <a:avLst/>
          </a:prstGeom>
        </p:spPr>
      </p:pic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319</TotalTime>
  <Words>115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Travelogue</vt:lpstr>
      <vt:lpstr>September 13, 2012</vt:lpstr>
      <vt:lpstr>September 13, 2012</vt:lpstr>
      <vt:lpstr>Objectives</vt:lpstr>
      <vt:lpstr>Did YOU Know?</vt:lpstr>
    </vt:vector>
  </TitlesOfParts>
  <Company>Ogemaw Heights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10, 2012</dc:title>
  <dc:creator>Tammy Ahearne</dc:creator>
  <cp:lastModifiedBy>Guest</cp:lastModifiedBy>
  <cp:revision>8</cp:revision>
  <dcterms:created xsi:type="dcterms:W3CDTF">2012-09-09T19:40:30Z</dcterms:created>
  <dcterms:modified xsi:type="dcterms:W3CDTF">2012-09-13T13:08:10Z</dcterms:modified>
</cp:coreProperties>
</file>