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1" d="100"/>
          <a:sy n="61" d="100"/>
        </p:scale>
        <p:origin x="-84"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rot="21226911">
            <a:off x="4944943" y="3620297"/>
            <a:ext cx="3474720" cy="2307326"/>
          </a:xfrm>
        </p:spPr>
        <p:txBody>
          <a:bodyPr vert="horz" lIns="91440" tIns="45720" rIns="91440" bIns="45720" rtlCol="0">
            <a:normAutofit/>
          </a:bodyPr>
          <a:lstStyle>
            <a:lvl1pPr marL="0" indent="0" algn="ctr">
              <a:buNone/>
              <a:defRPr sz="28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rot="21226911">
            <a:off x="591446" y="3603822"/>
            <a:ext cx="3346642" cy="2183322"/>
          </a:xfrm>
        </p:spPr>
        <p:txBody>
          <a:bodyPr vert="horz" lIns="91440" tIns="45720" rIns="91440" bIns="45720" rtlCol="0">
            <a:normAutofit/>
          </a:bodyPr>
          <a:lstStyle>
            <a:lvl1pPr marL="0" indent="0" algn="ctr">
              <a:buNone/>
              <a:defRPr sz="28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advTm="15000">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74597-A581-B243-B5E0-0C2CCAE9F6ED}" type="datetimeFigureOut">
              <a:rPr lang="en-US" smtClean="0"/>
              <a:t>9/14/2012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EF871-0C0A-EA49-8D9C-17B9B3CFEDB6}"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1674597-A581-B243-B5E0-0C2CCAE9F6ED}" type="datetimeFigureOut">
              <a:rPr lang="en-US" smtClean="0"/>
              <a:t>9/14/2012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EF871-0C0A-EA49-8D9C-17B9B3CFEDB6}"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1674597-A581-B243-B5E0-0C2CCAE9F6ED}" type="datetimeFigureOut">
              <a:rPr lang="en-US" smtClean="0"/>
              <a:t>9/14/2012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EF871-0C0A-EA49-8D9C-17B9B3CFEDB6}" type="slidenum">
              <a:rPr lang="en-US" smtClean="0"/>
              <a:t>‹#›</a:t>
            </a:fld>
            <a:endParaRPr lang="en-US"/>
          </a:p>
        </p:txBody>
      </p:sp>
    </p:spTree>
  </p:cSld>
  <p:clrMapOvr>
    <a:masterClrMapping/>
  </p:clrMapOvr>
  <p:transition spd="slow" advTm="15000">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74597-A581-B243-B5E0-0C2CCAE9F6ED}" type="datetimeFigureOut">
              <a:rPr lang="en-US" smtClean="0"/>
              <a:t>9/14/2012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EF871-0C0A-EA49-8D9C-17B9B3CFEDB6}" type="slidenum">
              <a:rPr lang="en-US" smtClean="0"/>
              <a:t>‹#›</a:t>
            </a:fld>
            <a:endParaRPr lang="en-US"/>
          </a:p>
        </p:txBody>
      </p:sp>
    </p:spTree>
  </p:cSld>
  <p:clrMapOvr>
    <a:masterClrMapping/>
  </p:clrMapOvr>
  <p:transition spd="slow" advTm="15000">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74597-A581-B243-B5E0-0C2CCAE9F6ED}" type="datetimeFigureOut">
              <a:rPr lang="en-US" smtClean="0"/>
              <a:t>9/14/2012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EF871-0C0A-EA49-8D9C-17B9B3CFEDB6}"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transition spd="slow" advTm="15000">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91674597-A581-B243-B5E0-0C2CCAE9F6ED}" type="datetimeFigureOut">
              <a:rPr lang="en-US" smtClean="0"/>
              <a:t>9/14/2012</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037EF871-0C0A-EA49-8D9C-17B9B3CFED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slow" advTm="15000">
    <p:zoom/>
  </p:transition>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14, </a:t>
            </a:r>
            <a:r>
              <a:rPr lang="en-US" dirty="0" smtClean="0"/>
              <a:t>2012</a:t>
            </a:r>
            <a:endParaRPr lang="en-US" dirty="0"/>
          </a:p>
        </p:txBody>
      </p:sp>
      <p:sp>
        <p:nvSpPr>
          <p:cNvPr id="3" name="Subtitle 2"/>
          <p:cNvSpPr>
            <a:spLocks noGrp="1"/>
          </p:cNvSpPr>
          <p:nvPr>
            <p:ph type="subTitle" idx="1"/>
          </p:nvPr>
        </p:nvSpPr>
        <p:spPr/>
        <p:txBody>
          <a:bodyPr/>
          <a:lstStyle/>
          <a:p>
            <a:r>
              <a:rPr lang="en-US" dirty="0" smtClean="0"/>
              <a:t>AP Literature and Composition</a:t>
            </a:r>
            <a:endParaRPr lang="en-US" dirty="0"/>
          </a:p>
        </p:txBody>
      </p:sp>
    </p:spTree>
  </p:cSld>
  <p:clrMapOvr>
    <a:masterClrMapping/>
  </p:clrMapOvr>
  <p:transition spd="slow" advTm="15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14, </a:t>
            </a:r>
            <a:r>
              <a:rPr lang="en-US" dirty="0" smtClean="0"/>
              <a:t>2012</a:t>
            </a:r>
            <a:endParaRPr lang="en-US" dirty="0"/>
          </a:p>
        </p:txBody>
      </p:sp>
      <p:sp>
        <p:nvSpPr>
          <p:cNvPr id="3" name="Content Placeholder 2"/>
          <p:cNvSpPr>
            <a:spLocks noGrp="1"/>
          </p:cNvSpPr>
          <p:nvPr>
            <p:ph idx="1"/>
          </p:nvPr>
        </p:nvSpPr>
        <p:spPr/>
        <p:txBody>
          <a:bodyPr>
            <a:noAutofit/>
          </a:bodyPr>
          <a:lstStyle/>
          <a:p>
            <a:r>
              <a:rPr lang="en-US" sz="3600" dirty="0" smtClean="0"/>
              <a:t>Small group discussion for ½ hour</a:t>
            </a:r>
          </a:p>
          <a:p>
            <a:r>
              <a:rPr lang="en-US" sz="3600" dirty="0" smtClean="0"/>
              <a:t>Reconvene and discuss for ½ hour.</a:t>
            </a:r>
          </a:p>
          <a:p>
            <a:r>
              <a:rPr lang="en-US" sz="3600" dirty="0" smtClean="0"/>
              <a:t>For Monday: Using the information obtained, determine whether you feel </a:t>
            </a:r>
            <a:r>
              <a:rPr lang="en-US" sz="3600" dirty="0" err="1" smtClean="0"/>
              <a:t>Raskolnikov</a:t>
            </a:r>
            <a:r>
              <a:rPr lang="en-US" sz="3600" dirty="0" smtClean="0"/>
              <a:t> is mentally fit to stand trial and whether he should receive the death penalty.</a:t>
            </a:r>
            <a:endParaRPr lang="en-US" sz="3600" dirty="0" smtClean="0"/>
          </a:p>
          <a:p>
            <a:endParaRPr lang="en-US" sz="4000" dirty="0"/>
          </a:p>
        </p:txBody>
      </p:sp>
    </p:spTree>
  </p:cSld>
  <p:clrMapOvr>
    <a:masterClrMapping/>
  </p:clrMapOvr>
  <p:transition spd="slow" advTm="1500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571500" y="1872018"/>
            <a:ext cx="8001000" cy="4648200"/>
          </a:xfrm>
        </p:spPr>
        <p:txBody>
          <a:bodyPr/>
          <a:lstStyle/>
          <a:p>
            <a:r>
              <a:rPr lang="en-US" dirty="0"/>
              <a:t>Examine pros and cons of the death penalty, analyze the behavior of the </a:t>
            </a:r>
            <a:r>
              <a:rPr lang="en-US" dirty="0" err="1"/>
              <a:t>unabomber</a:t>
            </a:r>
            <a:r>
              <a:rPr lang="en-US" dirty="0"/>
              <a:t> and “The Dark Knight Murderer”, and consider the insanity </a:t>
            </a:r>
            <a:r>
              <a:rPr lang="en-US" dirty="0" smtClean="0"/>
              <a:t>plea.</a:t>
            </a:r>
          </a:p>
          <a:p>
            <a:r>
              <a:rPr lang="en-US" dirty="0" smtClean="0"/>
              <a:t>Synthesize this information and consider all factors when comparing these people to </a:t>
            </a:r>
            <a:r>
              <a:rPr lang="en-US" dirty="0" err="1" smtClean="0"/>
              <a:t>Raskolnikov</a:t>
            </a:r>
            <a:r>
              <a:rPr lang="en-US" dirty="0" smtClean="0"/>
              <a:t>.  </a:t>
            </a:r>
            <a:endParaRPr lang="en-US" dirty="0"/>
          </a:p>
        </p:txBody>
      </p:sp>
    </p:spTree>
  </p:cSld>
  <p:clrMapOvr>
    <a:masterClrMapping/>
  </p:clrMapOvr>
  <p:transition spd="slow" advTm="15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571500" y="1905000"/>
            <a:ext cx="4914900" cy="4114800"/>
          </a:xfrm>
        </p:spPr>
        <p:txBody>
          <a:bodyPr>
            <a:normAutofit fontScale="47500" lnSpcReduction="20000"/>
          </a:bodyPr>
          <a:lstStyle/>
          <a:p>
            <a:r>
              <a:rPr lang="en-US" sz="4800" dirty="0"/>
              <a:t>The last US execution by firing squad took place on June 18, 2010 in Utah. Convicted killer Ronnie Lee Gardner was the third person in 33 years to be executed by firing squad, with all three executions taking place in Utah (as of July 8, 2010). Gardner was able to choose the firing squad because he was grandfathered in after Utah outlawed firing squads on May 3, 2004.</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7785" y="1938580"/>
            <a:ext cx="2964715" cy="3403600"/>
          </a:xfrm>
          <a:prstGeom prst="rect">
            <a:avLst/>
          </a:prstGeom>
        </p:spPr>
      </p:pic>
    </p:spTree>
  </p:cSld>
  <p:clrMapOvr>
    <a:masterClrMapping/>
  </p:clrMapOvr>
  <p:transition spd="slow" advTm="15000">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324</TotalTime>
  <Words>176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Travelogue</vt:lpstr>
      <vt:lpstr>September 14, 2012</vt:lpstr>
      <vt:lpstr>September 14, 2012</vt:lpstr>
      <vt:lpstr>Objectives</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10, 2012</dc:title>
  <dc:creator>Tammy Ahearne</dc:creator>
  <cp:lastModifiedBy>Guest</cp:lastModifiedBy>
  <cp:revision>9</cp:revision>
  <dcterms:created xsi:type="dcterms:W3CDTF">2012-09-09T19:40:30Z</dcterms:created>
  <dcterms:modified xsi:type="dcterms:W3CDTF">2012-09-14T11:47:24Z</dcterms:modified>
</cp:coreProperties>
</file>