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1" r:id="rId4"/>
    <p:sldId id="258"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57F3D388-5F5D-4379-ABED-8AFC714AC8AA}" type="datetimeFigureOut">
              <a:rPr lang="en-US" smtClean="0"/>
              <a:t>11/21/2012</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8E2208B-AB9A-458F-B19A-9020574D61BC}"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3400" advTm="15000">
        <p14:reveal/>
      </p:transition>
    </mc:Choice>
    <mc:Fallback>
      <p:transition spd="slow" advTm="1500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F3D388-5F5D-4379-ABED-8AFC714AC8AA}" type="datetimeFigureOut">
              <a:rPr lang="en-US" smtClean="0"/>
              <a:t>11/21/2012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2208B-AB9A-458F-B19A-9020574D61BC}"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3400" advTm="15000">
        <p14:reveal/>
      </p:transition>
    </mc:Choice>
    <mc:Fallback>
      <p:transition spd="slow" advTm="15000">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F3D388-5F5D-4379-ABED-8AFC714AC8AA}" type="datetimeFigureOut">
              <a:rPr lang="en-US" smtClean="0"/>
              <a:t>11/21/2012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2208B-AB9A-458F-B19A-9020574D61BC}"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3400" advTm="15000">
        <p14:reveal/>
      </p:transition>
    </mc:Choice>
    <mc:Fallback>
      <p:transition spd="slow" advTm="1500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F3D388-5F5D-4379-ABED-8AFC714AC8AA}" type="datetimeFigureOut">
              <a:rPr lang="en-US" smtClean="0"/>
              <a:t>11/21/2012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2208B-AB9A-458F-B19A-9020574D61BC}"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3400" advTm="15000">
        <p14:reveal/>
      </p:transition>
    </mc:Choice>
    <mc:Fallback>
      <p:transition spd="slow" advTm="1500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F3D388-5F5D-4379-ABED-8AFC714AC8AA}" type="datetimeFigureOut">
              <a:rPr lang="en-US" smtClean="0"/>
              <a:t>11/21/2012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2208B-AB9A-458F-B19A-9020574D61B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3400" advTm="15000">
        <p14:reveal/>
      </p:transition>
    </mc:Choice>
    <mc:Fallback>
      <p:transition spd="slow" advTm="1500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7F3D388-5F5D-4379-ABED-8AFC714AC8AA}" type="datetimeFigureOut">
              <a:rPr lang="en-US" smtClean="0"/>
              <a:t>11/21/2012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2208B-AB9A-458F-B19A-9020574D61BC}"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Requires="p14">
      <p:transition spd="slow" p14:dur="3400" advTm="15000">
        <p14:reveal/>
      </p:transition>
    </mc:Choice>
    <mc:Fallback>
      <p:transition spd="slow" advTm="15000">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7F3D388-5F5D-4379-ABED-8AFC714AC8AA}" type="datetimeFigureOut">
              <a:rPr lang="en-US" smtClean="0"/>
              <a:t>11/21/2012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E2208B-AB9A-458F-B19A-9020574D61BC}"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3400" advTm="15000">
        <p14:reveal/>
      </p:transition>
    </mc:Choice>
    <mc:Fallback>
      <p:transition spd="slow" advTm="15000">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7F3D388-5F5D-4379-ABED-8AFC714AC8AA}" type="datetimeFigureOut">
              <a:rPr lang="en-US" smtClean="0"/>
              <a:t>11/21/2012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E2208B-AB9A-458F-B19A-9020574D61BC}"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3400" advTm="15000">
        <p14:reveal/>
      </p:transition>
    </mc:Choice>
    <mc:Fallback>
      <p:transition spd="slow" advTm="15000">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F3D388-5F5D-4379-ABED-8AFC714AC8AA}" type="datetimeFigureOut">
              <a:rPr lang="en-US" smtClean="0"/>
              <a:t>11/21/2012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E2208B-AB9A-458F-B19A-9020574D61BC}"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400" advTm="15000">
        <p14:reveal/>
      </p:transition>
    </mc:Choice>
    <mc:Fallback>
      <p:transition spd="slow" advTm="15000">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F3D388-5F5D-4379-ABED-8AFC714AC8AA}" type="datetimeFigureOut">
              <a:rPr lang="en-US" smtClean="0"/>
              <a:t>11/21/2012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2208B-AB9A-458F-B19A-9020574D61BC}"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400" advTm="15000">
        <p14:reveal/>
      </p:transition>
    </mc:Choice>
    <mc:Fallback>
      <p:transition spd="slow" advTm="15000">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F3D388-5F5D-4379-ABED-8AFC714AC8AA}" type="datetimeFigureOut">
              <a:rPr lang="en-US" smtClean="0"/>
              <a:t>11/21/2012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2208B-AB9A-458F-B19A-9020574D61BC}"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400" advTm="15000">
        <p14:reveal/>
      </p:transition>
    </mc:Choice>
    <mc:Fallback>
      <p:transition spd="slow" advTm="15000">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57F3D388-5F5D-4379-ABED-8AFC714AC8AA}" type="datetimeFigureOut">
              <a:rPr lang="en-US" smtClean="0"/>
              <a:t>11/21/2012</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78E2208B-AB9A-458F-B19A-9020574D61B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spd="slow" p14:dur="3400" advTm="15000">
        <p14:reveal/>
      </p:transition>
    </mc:Choice>
    <mc:Fallback>
      <p:transition spd="slow" advTm="15000">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November </a:t>
            </a:r>
            <a:r>
              <a:rPr lang="en-US" dirty="0" smtClean="0"/>
              <a:t>21</a:t>
            </a:r>
            <a:r>
              <a:rPr lang="en-US" dirty="0" smtClean="0"/>
              <a:t>, </a:t>
            </a:r>
            <a:r>
              <a:rPr lang="en-US" dirty="0" smtClean="0"/>
              <a:t>2012</a:t>
            </a:r>
            <a:endParaRPr lang="en-US" dirty="0"/>
          </a:p>
        </p:txBody>
      </p:sp>
      <p:sp>
        <p:nvSpPr>
          <p:cNvPr id="3" name="Subtitle 2"/>
          <p:cNvSpPr>
            <a:spLocks noGrp="1"/>
          </p:cNvSpPr>
          <p:nvPr>
            <p:ph type="subTitle" idx="1"/>
          </p:nvPr>
        </p:nvSpPr>
        <p:spPr/>
        <p:txBody>
          <a:bodyPr/>
          <a:lstStyle/>
          <a:p>
            <a:r>
              <a:rPr lang="en-US" dirty="0" smtClean="0"/>
              <a:t>AP LITERATURE AND COMPOSITION</a:t>
            </a:r>
            <a:endParaRPr lang="en-US" dirty="0"/>
          </a:p>
        </p:txBody>
      </p:sp>
    </p:spTree>
    <p:extLst>
      <p:ext uri="{BB962C8B-B14F-4D97-AF65-F5344CB8AC3E}">
        <p14:creationId xmlns:p14="http://schemas.microsoft.com/office/powerpoint/2010/main" val="4294738780"/>
      </p:ext>
    </p:extLst>
  </p:cSld>
  <p:clrMapOvr>
    <a:masterClrMapping/>
  </p:clrMapOvr>
  <mc:AlternateContent xmlns:mc="http://schemas.openxmlformats.org/markup-compatibility/2006">
    <mc:Choice xmlns:p14="http://schemas.microsoft.com/office/powerpoint/2010/main" Requires="p14">
      <p:transition spd="slow" p14:dur="3400" advTm="15000">
        <p14:reveal/>
      </p:transition>
    </mc:Choice>
    <mc:Fallback>
      <p:transition spd="slow" advTm="15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4400" dirty="0" smtClean="0"/>
              <a:t>Silent Reading today!!! Independent Novel… Book talks start Monday!</a:t>
            </a:r>
            <a:endParaRPr lang="en-US" sz="4400" dirty="0" smtClean="0"/>
          </a:p>
        </p:txBody>
      </p:sp>
      <p:sp>
        <p:nvSpPr>
          <p:cNvPr id="2" name="Title 1"/>
          <p:cNvSpPr>
            <a:spLocks noGrp="1"/>
          </p:cNvSpPr>
          <p:nvPr>
            <p:ph type="title"/>
          </p:nvPr>
        </p:nvSpPr>
        <p:spPr/>
        <p:txBody>
          <a:bodyPr/>
          <a:lstStyle/>
          <a:p>
            <a:r>
              <a:rPr lang="en-US" dirty="0" smtClean="0"/>
              <a:t>November </a:t>
            </a:r>
            <a:r>
              <a:rPr lang="en-US" dirty="0" smtClean="0"/>
              <a:t>21, </a:t>
            </a:r>
            <a:r>
              <a:rPr lang="en-US" dirty="0" smtClean="0"/>
              <a:t>2012</a:t>
            </a:r>
            <a:endParaRPr lang="en-US" dirty="0"/>
          </a:p>
        </p:txBody>
      </p:sp>
    </p:spTree>
    <p:extLst>
      <p:ext uri="{BB962C8B-B14F-4D97-AF65-F5344CB8AC3E}">
        <p14:creationId xmlns:p14="http://schemas.microsoft.com/office/powerpoint/2010/main" val="249991914"/>
      </p:ext>
    </p:extLst>
  </p:cSld>
  <p:clrMapOvr>
    <a:masterClrMapping/>
  </p:clrMapOvr>
  <mc:AlternateContent xmlns:mc="http://schemas.openxmlformats.org/markup-compatibility/2006">
    <mc:Choice xmlns:p14="http://schemas.microsoft.com/office/powerpoint/2010/main" Requires="p14">
      <p:transition spd="slow" p14:dur="3400" advTm="15000">
        <p14:reveal/>
      </p:transition>
    </mc:Choice>
    <mc:Fallback>
      <p:transition spd="slow" advTm="15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Why is this book considered a classic?  Why does it withstand the test of time and is considered a book that should be read around the world?  Are the characters, setting, plot, etc. worthy of this acknowledgement?  Why or why not?  DO NOT FORGET TO USE TEXTUAL SUPPORT IN YOUR ANSWERS.  This paper should be 500-750 words… The paper can be turned in on Tuesday. </a:t>
            </a:r>
            <a:r>
              <a:rPr lang="en-US" dirty="0" smtClean="0">
                <a:sym typeface="Wingdings" pitchFamily="2" charset="2"/>
              </a:rPr>
              <a:t>  </a:t>
            </a:r>
            <a:r>
              <a:rPr lang="en-US" sz="3200" dirty="0" smtClean="0">
                <a:sym typeface="Wingdings" pitchFamily="2" charset="2"/>
              </a:rPr>
              <a:t>Happy Thanksgiving!</a:t>
            </a:r>
            <a:endParaRPr lang="en-US" dirty="0"/>
          </a:p>
        </p:txBody>
      </p:sp>
      <p:sp>
        <p:nvSpPr>
          <p:cNvPr id="3" name="Title 2"/>
          <p:cNvSpPr>
            <a:spLocks noGrp="1"/>
          </p:cNvSpPr>
          <p:nvPr>
            <p:ph type="title"/>
          </p:nvPr>
        </p:nvSpPr>
        <p:spPr/>
        <p:txBody>
          <a:bodyPr/>
          <a:lstStyle/>
          <a:p>
            <a:r>
              <a:rPr lang="en-US" dirty="0" smtClean="0"/>
              <a:t>Book Talk</a:t>
            </a:r>
            <a:endParaRPr lang="en-US" dirty="0"/>
          </a:p>
        </p:txBody>
      </p:sp>
    </p:spTree>
    <p:extLst>
      <p:ext uri="{BB962C8B-B14F-4D97-AF65-F5344CB8AC3E}">
        <p14:creationId xmlns:p14="http://schemas.microsoft.com/office/powerpoint/2010/main" val="1893755606"/>
      </p:ext>
    </p:extLst>
  </p:cSld>
  <p:clrMapOvr>
    <a:masterClrMapping/>
  </p:clrMapOvr>
  <mc:AlternateContent xmlns:mc="http://schemas.openxmlformats.org/markup-compatibility/2006">
    <mc:Choice xmlns:p14="http://schemas.microsoft.com/office/powerpoint/2010/main" Requires="p14">
      <p:transition spd="slow" p14:dur="3400" advTm="15000">
        <p14:reveal/>
      </p:transition>
    </mc:Choice>
    <mc:Fallback>
      <p:transition spd="slow" advTm="15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724400"/>
          </a:xfrm>
        </p:spPr>
        <p:txBody>
          <a:bodyPr>
            <a:normAutofit fontScale="92500"/>
          </a:bodyPr>
          <a:lstStyle/>
          <a:p>
            <a:r>
              <a:rPr lang="en-US" sz="4000" dirty="0" smtClean="0"/>
              <a:t>RL.11-12.2: Determine central ideas or themes of the text and analyze their development; summarize the key supporting details and ideas.</a:t>
            </a:r>
          </a:p>
          <a:p>
            <a:r>
              <a:rPr lang="en-US" sz="4000" dirty="0" smtClean="0"/>
              <a:t>RL.11.12.3: Analyze how and why individuals, events, and ideas develop and interact over the course of a text.</a:t>
            </a:r>
            <a:endParaRPr lang="en-US" sz="4000" dirty="0"/>
          </a:p>
        </p:txBody>
      </p:sp>
      <p:sp>
        <p:nvSpPr>
          <p:cNvPr id="2" name="Title 1"/>
          <p:cNvSpPr>
            <a:spLocks noGrp="1"/>
          </p:cNvSpPr>
          <p:nvPr>
            <p:ph type="title"/>
          </p:nvPr>
        </p:nvSpPr>
        <p:spPr/>
        <p:txBody>
          <a:bodyPr/>
          <a:lstStyle/>
          <a:p>
            <a:r>
              <a:rPr lang="en-US" dirty="0" smtClean="0"/>
              <a:t>Objectives</a:t>
            </a:r>
            <a:endParaRPr lang="en-US" dirty="0"/>
          </a:p>
        </p:txBody>
      </p:sp>
    </p:spTree>
    <p:extLst>
      <p:ext uri="{BB962C8B-B14F-4D97-AF65-F5344CB8AC3E}">
        <p14:creationId xmlns:p14="http://schemas.microsoft.com/office/powerpoint/2010/main" val="2694854267"/>
      </p:ext>
    </p:extLst>
  </p:cSld>
  <p:clrMapOvr>
    <a:masterClrMapping/>
  </p:clrMapOvr>
  <mc:AlternateContent xmlns:mc="http://schemas.openxmlformats.org/markup-compatibility/2006">
    <mc:Choice xmlns:p14="http://schemas.microsoft.com/office/powerpoint/2010/main" Requires="p14">
      <p:transition spd="slow" p14:dur="3400" advTm="15000">
        <p14:reveal/>
      </p:transition>
    </mc:Choice>
    <mc:Fallback>
      <p:transition spd="slow" advTm="15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19200" y="570156"/>
            <a:ext cx="7225553" cy="1054250"/>
          </a:xfrm>
        </p:spPr>
        <p:txBody>
          <a:bodyPr/>
          <a:lstStyle/>
          <a:p>
            <a:r>
              <a:rPr lang="en-US" dirty="0" smtClean="0"/>
              <a:t>Did you know?</a:t>
            </a:r>
            <a:endParaRPr lang="en-US" dirty="0"/>
          </a:p>
        </p:txBody>
      </p:sp>
      <p:sp>
        <p:nvSpPr>
          <p:cNvPr id="6" name="Content Placeholder 5"/>
          <p:cNvSpPr>
            <a:spLocks noGrp="1"/>
          </p:cNvSpPr>
          <p:nvPr>
            <p:ph idx="1"/>
          </p:nvPr>
        </p:nvSpPr>
        <p:spPr>
          <a:xfrm>
            <a:off x="457200" y="2043835"/>
            <a:ext cx="7924800" cy="3200401"/>
          </a:xfrm>
        </p:spPr>
        <p:txBody>
          <a:bodyPr>
            <a:noAutofit/>
          </a:bodyPr>
          <a:lstStyle/>
          <a:p>
            <a:r>
              <a:rPr lang="en-US" sz="4400" dirty="0"/>
              <a:t>Women speak about 7,000 words a day. The average man averages just over 2,000.</a:t>
            </a:r>
            <a:br>
              <a:rPr lang="en-US" sz="4400" dirty="0"/>
            </a:br>
            <a:endParaRPr lang="en-US" sz="4400" dirty="0"/>
          </a:p>
        </p:txBody>
      </p:sp>
    </p:spTree>
    <p:extLst>
      <p:ext uri="{BB962C8B-B14F-4D97-AF65-F5344CB8AC3E}">
        <p14:creationId xmlns:p14="http://schemas.microsoft.com/office/powerpoint/2010/main" val="47423749"/>
      </p:ext>
    </p:extLst>
  </p:cSld>
  <p:clrMapOvr>
    <a:masterClrMapping/>
  </p:clrMapOvr>
  <mc:AlternateContent xmlns:mc="http://schemas.openxmlformats.org/markup-compatibility/2006">
    <mc:Choice xmlns:p14="http://schemas.microsoft.com/office/powerpoint/2010/main" Requires="p14">
      <p:transition spd="slow" p14:dur="3400" advTm="15000">
        <p14:reveal/>
      </p:transition>
    </mc:Choice>
    <mc:Fallback>
      <p:transition spd="slow" advTm="15000">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1230</TotalTime>
  <Words>172</Words>
  <Application>Microsoft Office PowerPoint</Application>
  <PresentationFormat>On-screen Show (4:3)</PresentationFormat>
  <Paragraphs>11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Hardcover</vt:lpstr>
      <vt:lpstr>November 21, 2012</vt:lpstr>
      <vt:lpstr>November 21, 2012</vt:lpstr>
      <vt:lpstr>Book Talk</vt:lpstr>
      <vt:lpstr>Objectives</vt:lpstr>
      <vt:lpstr>Did you know?</vt:lpstr>
    </vt:vector>
  </TitlesOfParts>
  <Company>West Branch Rose City Area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October 8, 2012</dc:title>
  <dc:creator>Guest</dc:creator>
  <cp:lastModifiedBy>Guest</cp:lastModifiedBy>
  <cp:revision>26</cp:revision>
  <dcterms:created xsi:type="dcterms:W3CDTF">2012-10-08T12:17:55Z</dcterms:created>
  <dcterms:modified xsi:type="dcterms:W3CDTF">2012-11-21T18:35:47Z</dcterms:modified>
</cp:coreProperties>
</file>