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2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6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9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4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5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3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5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8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5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1CE57-2581-4121-8E83-E2AEBC46F099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AA6C2-F9EA-4DEC-AAAA-7EBB1F0D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1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33401"/>
            <a:ext cx="5181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5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8600"/>
            <a:ext cx="46482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4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0"/>
            <a:ext cx="5334001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31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71628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7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"/>
            <a:ext cx="4672012" cy="625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4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8600"/>
            <a:ext cx="5448249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52400"/>
            <a:ext cx="3886200" cy="656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57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"/>
            <a:ext cx="449127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0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Guest</cp:lastModifiedBy>
  <cp:revision>3</cp:revision>
  <dcterms:created xsi:type="dcterms:W3CDTF">2012-11-24T21:28:30Z</dcterms:created>
  <dcterms:modified xsi:type="dcterms:W3CDTF">2012-11-27T13:35:39Z</dcterms:modified>
</cp:coreProperties>
</file>