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6D32C6-143F-4AAB-86DD-0880546FFC09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E31CBF-2678-423A-AD26-D8BE9BA28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Conventions of an Exemplum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Virtuous or Evil Characters</a:t>
            </a:r>
          </a:p>
          <a:p>
            <a:r>
              <a:rPr lang="en-US" dirty="0" smtClean="0"/>
              <a:t>Tightly Structured Plot Events</a:t>
            </a:r>
          </a:p>
          <a:p>
            <a:r>
              <a:rPr lang="en-US" dirty="0" smtClean="0"/>
              <a:t>Allegorical or Symbolic Figures</a:t>
            </a:r>
          </a:p>
          <a:p>
            <a:r>
              <a:rPr lang="en-US" dirty="0" smtClean="0"/>
              <a:t>A Distinct moral or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9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7848600" cy="2743200"/>
          </a:xfrm>
        </p:spPr>
        <p:txBody>
          <a:bodyPr>
            <a:noAutofit/>
          </a:bodyPr>
          <a:lstStyle/>
          <a:p>
            <a:r>
              <a:rPr lang="en-US" sz="7200" dirty="0" smtClean="0"/>
              <a:t>Virtuous or Evil Characters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7239000" cy="12099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Evil:  The Rioters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426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239000" cy="2880360"/>
          </a:xfrm>
        </p:spPr>
        <p:txBody>
          <a:bodyPr>
            <a:noAutofit/>
          </a:bodyPr>
          <a:lstStyle/>
          <a:p>
            <a:r>
              <a:rPr lang="en-US" sz="7200" dirty="0" smtClean="0"/>
              <a:t>Tightly Structured Plot Events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7239000" cy="4846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murders of the rioters</a:t>
            </a:r>
          </a:p>
          <a:p>
            <a:pPr lvl="1"/>
            <a:r>
              <a:rPr lang="en-US" sz="3200" dirty="0" smtClean="0"/>
              <a:t>It happens quickly</a:t>
            </a:r>
          </a:p>
          <a:p>
            <a:pPr lvl="1"/>
            <a:r>
              <a:rPr lang="en-US" sz="3200" dirty="0" smtClean="0"/>
              <a:t>Very little description, completely plot driven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375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08960"/>
          </a:xfrm>
        </p:spPr>
        <p:txBody>
          <a:bodyPr>
            <a:noAutofit/>
          </a:bodyPr>
          <a:lstStyle/>
          <a:p>
            <a:r>
              <a:rPr lang="en-US" sz="7200" dirty="0" smtClean="0"/>
              <a:t>Allegorical or Symbolic Figures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7239000" cy="31149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Allegorical = something that stands for an abstract idea, like freedom or peace</a:t>
            </a:r>
          </a:p>
          <a:p>
            <a:endParaRPr lang="en-US" sz="3200" dirty="0"/>
          </a:p>
          <a:p>
            <a:r>
              <a:rPr lang="en-US" sz="3200" dirty="0" smtClean="0"/>
              <a:t>Allegorical Figure is Death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877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94760"/>
          </a:xfrm>
        </p:spPr>
        <p:txBody>
          <a:bodyPr>
            <a:noAutofit/>
          </a:bodyPr>
          <a:lstStyle/>
          <a:p>
            <a:r>
              <a:rPr lang="en-US" sz="7200" dirty="0" smtClean="0"/>
              <a:t>A Distinct Moral or Lesson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7239000" cy="14385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love of money is the root of all evil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385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01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did the plague make people vulnerable to the tricks of the Pardoner and other unscrupulous clergymen?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733800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Death is definitely coming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When it finds you, you will have no time to put your affairs in order.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They want to believe in the power of the relics.  They don’t have anything else that could help them escape death, except a miracle.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794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151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Conventions of an Exemplum</vt:lpstr>
      <vt:lpstr>Virtuous or Evil Characters</vt:lpstr>
      <vt:lpstr>Tightly Structured Plot Events</vt:lpstr>
      <vt:lpstr>Allegorical or Symbolic Figures</vt:lpstr>
      <vt:lpstr>A Distinct Moral or Lesson</vt:lpstr>
      <vt:lpstr>How did the plague make people vulnerable to the tricks of the Pardoner and other unscrupulous clergymen?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Conventions of an Exemplum</dc:title>
  <dc:creator>Guest</dc:creator>
  <cp:lastModifiedBy>Guest</cp:lastModifiedBy>
  <cp:revision>4</cp:revision>
  <dcterms:created xsi:type="dcterms:W3CDTF">2012-09-25T17:20:44Z</dcterms:created>
  <dcterms:modified xsi:type="dcterms:W3CDTF">2012-09-25T20:08:23Z</dcterms:modified>
</cp:coreProperties>
</file>