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885" autoAdjust="0"/>
  </p:normalViewPr>
  <p:slideViewPr>
    <p:cSldViewPr snapToObjects="1">
      <p:cViewPr>
        <p:scale>
          <a:sx n="76" d="100"/>
          <a:sy n="76" d="100"/>
        </p:scale>
        <p:origin x="-2682"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vl1pPr>
          </a:lstStyle>
          <a:p>
            <a:fld id="{7F067F66-0A35-41F3-BF1B-ED1905BF398E}" type="datetimeFigureOut">
              <a:rPr lang="en-US" smtClean="0"/>
              <a:pPr/>
              <a:t>9/10/2013</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513" y="0"/>
            <a:ext cx="2982742" cy="465138"/>
          </a:xfrm>
          <a:prstGeom prst="rect">
            <a:avLst/>
          </a:prstGeom>
        </p:spPr>
        <p:txBody>
          <a:bodyPr vert="horz" lIns="91440" tIns="45720" rIns="91440" bIns="45720" rtlCol="0"/>
          <a:lstStyle>
            <a:lvl1pPr algn="r">
              <a:defRPr sz="1200"/>
            </a:lvl1pPr>
          </a:lstStyle>
          <a:p>
            <a:fld id="{2DC1DD78-9CB6-F64C-B80F-208D39BB1954}" type="datetimeFigureOut">
              <a:rPr lang="en-US" smtClean="0"/>
              <a:pPr/>
              <a:t>9/10/2013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1440" tIns="45720" rIns="91440" bIns="45720"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Using the E/I chart, have them take notes on the background information on pages 20-33. </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73940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51BDD8-DBD1-C342-BEBE-EFD952034795}" type="datetimeFigureOut">
              <a:rPr lang="en-US" smtClean="0"/>
              <a:pPr/>
              <a:t>9/10/2013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51BDD8-DBD1-C342-BEBE-EFD952034795}" type="datetimeFigureOut">
              <a:rPr lang="en-US" smtClean="0"/>
              <a:pPr/>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51BDD8-DBD1-C342-BEBE-EFD952034795}" type="datetimeFigureOut">
              <a:rPr lang="en-US" smtClean="0"/>
              <a:pPr/>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1D2C4C0-E2EF-444E-BF85-1D5C0D007ED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51BDD8-DBD1-C342-BEBE-EFD952034795}" type="datetimeFigureOut">
              <a:rPr lang="en-US" smtClean="0"/>
              <a:pPr/>
              <a:t>9/10/2013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D2C4C0-E2EF-444E-BF85-1D5C0D007ED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11,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smtClean="0"/>
              <a:t>11, </a:t>
            </a:r>
            <a:r>
              <a:rPr lang="en-US" dirty="0" smtClean="0"/>
              <a:t>2013</a:t>
            </a:r>
            <a:endParaRPr lang="en-US" dirty="0"/>
          </a:p>
        </p:txBody>
      </p:sp>
      <p:sp>
        <p:nvSpPr>
          <p:cNvPr id="3" name="Content Placeholder 2"/>
          <p:cNvSpPr>
            <a:spLocks noGrp="1"/>
          </p:cNvSpPr>
          <p:nvPr>
            <p:ph idx="1"/>
          </p:nvPr>
        </p:nvSpPr>
        <p:spPr>
          <a:xfrm>
            <a:off x="381000" y="1981200"/>
            <a:ext cx="8382000" cy="4495800"/>
          </a:xfrm>
        </p:spPr>
        <p:txBody>
          <a:bodyPr>
            <a:noAutofit/>
          </a:bodyPr>
          <a:lstStyle/>
          <a:p>
            <a:r>
              <a:rPr lang="en-US" sz="3200" dirty="0" smtClean="0"/>
              <a:t>Finish Reading and completing E/I Chart for </a:t>
            </a:r>
            <a:r>
              <a:rPr lang="en-US" sz="3200" dirty="0" smtClean="0"/>
              <a:t> pages 20-31 </a:t>
            </a:r>
            <a:r>
              <a:rPr lang="en-US" sz="3200" dirty="0" smtClean="0"/>
              <a:t>in the textbook</a:t>
            </a:r>
          </a:p>
          <a:p>
            <a:r>
              <a:rPr lang="en-US" sz="3200" dirty="0" smtClean="0"/>
              <a:t>Examine the Timeline on pages 32-33</a:t>
            </a:r>
          </a:p>
          <a:p>
            <a:r>
              <a:rPr lang="en-US" sz="3200" dirty="0" smtClean="0"/>
              <a:t>Be ready to </a:t>
            </a:r>
            <a:r>
              <a:rPr lang="en-US" sz="3200" dirty="0" smtClean="0"/>
              <a:t>share in 15 minutes</a:t>
            </a:r>
          </a:p>
          <a:p>
            <a:r>
              <a:rPr lang="en-US" sz="3200" dirty="0" smtClean="0"/>
              <a:t>Give One Get One</a:t>
            </a:r>
          </a:p>
          <a:p>
            <a:r>
              <a:rPr lang="en-US" sz="3200" dirty="0" smtClean="0"/>
              <a:t>Homework: Bring something from home that you like to read or will read.</a:t>
            </a:r>
            <a:endParaRPr lang="en-US" sz="3200" dirty="0" smtClean="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pPr fontAlgn="base"/>
            <a:r>
              <a:rPr lang="en-US" sz="3600" dirty="0"/>
              <a:t>Indians do not speak one language; English is the primary language of Native Americans. However, nearly 250 tribal languages are still spoken as a second language.</a:t>
            </a: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1278</TotalTime>
  <Words>145</Words>
  <Application>Microsoft Office PowerPoint</Application>
  <PresentationFormat>On-screen Show (4:3)</PresentationFormat>
  <Paragraphs>17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September 11, 2013</vt:lpstr>
      <vt:lpstr>September 11,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17</cp:revision>
  <cp:lastPrinted>2013-09-09T12:20:20Z</cp:lastPrinted>
  <dcterms:created xsi:type="dcterms:W3CDTF">2013-09-02T19:46:13Z</dcterms:created>
  <dcterms:modified xsi:type="dcterms:W3CDTF">2013-09-10T12:09:36Z</dcterms:modified>
</cp:coreProperties>
</file>