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65728" autoAdjust="0"/>
  </p:normalViewPr>
  <p:slideViewPr>
    <p:cSldViewPr>
      <p:cViewPr varScale="1">
        <p:scale>
          <a:sx n="75" d="100"/>
          <a:sy n="75" d="100"/>
        </p:scale>
        <p:origin x="-26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12, 2013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12, 2013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How to pick a book that is a “good fit”</a:t>
            </a:r>
          </a:p>
          <a:p>
            <a:pPr eaLnBrk="1" hangingPunct="1"/>
            <a:r>
              <a:rPr lang="en-US" sz="4000" dirty="0" smtClean="0"/>
              <a:t>Library</a:t>
            </a:r>
          </a:p>
          <a:p>
            <a:pPr eaLnBrk="1" hangingPunct="1"/>
            <a:r>
              <a:rPr lang="en-US" sz="4000" dirty="0" smtClean="0"/>
              <a:t>Silent Sustained Reading</a:t>
            </a:r>
            <a:endParaRPr lang="en-US" sz="40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 a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learn from the front and back covers?</a:t>
            </a:r>
          </a:p>
          <a:p>
            <a:r>
              <a:rPr lang="en-US" dirty="0" smtClean="0"/>
              <a:t>Is this a topic that interests you? A genre you like? An author you know?</a:t>
            </a:r>
          </a:p>
          <a:p>
            <a:r>
              <a:rPr lang="en-US" dirty="0" smtClean="0"/>
              <a:t>What is it like to read a few paragraphs? Does it seem interesting? Too easy or too hard?</a:t>
            </a:r>
          </a:p>
          <a:p>
            <a:r>
              <a:rPr lang="en-US" dirty="0" smtClean="0"/>
              <a:t>What is it like to skim through a few pages? Are there more than five </a:t>
            </a:r>
            <a:r>
              <a:rPr lang="en-US" smtClean="0"/>
              <a:t>unknown words on a page?</a:t>
            </a:r>
          </a:p>
        </p:txBody>
      </p:sp>
    </p:spTree>
    <p:extLst>
      <p:ext uri="{BB962C8B-B14F-4D97-AF65-F5344CB8AC3E}">
        <p14:creationId xmlns:p14="http://schemas.microsoft.com/office/powerpoint/2010/main" val="3945711624"/>
      </p:ext>
    </p:extLst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R.L.11-12.2: Determine two or more central ideas of a text and analyze their development over the course of the text, including how they interact and build on one another to provide a complex analysis, provide an objective summary of the text.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Native American Belief of Myths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800" dirty="0" smtClean="0"/>
              <a:t>  Among all tribes there is a strong sense that behind all individual spirits and personifications of the divine, there is a single creative life-force, sometimes called ‘the Great Mystery’, which expresses itself throughout the universe, in every human, animal, tree and grain of sand. Every story, too, is a working out of this life-force.</a:t>
            </a:r>
            <a:endParaRPr lang="en-US" sz="4800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1735</TotalTime>
  <Words>226</Words>
  <Application>Microsoft Office PowerPoint</Application>
  <PresentationFormat>On-screen Show (4:3)</PresentationFormat>
  <Paragraphs>18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September 12, 2013</vt:lpstr>
      <vt:lpstr>Agenda – September 12, 2013</vt:lpstr>
      <vt:lpstr>How to Choose a Book</vt:lpstr>
      <vt:lpstr>Objective</vt:lpstr>
      <vt:lpstr>Native American Belief of Myths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30</cp:revision>
  <dcterms:created xsi:type="dcterms:W3CDTF">2012-09-09T18:38:31Z</dcterms:created>
  <dcterms:modified xsi:type="dcterms:W3CDTF">2013-09-12T12:28:25Z</dcterms:modified>
</cp:coreProperties>
</file>