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9" r:id="rId4"/>
    <p:sldId id="258"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charset="0"/>
        <a:ea typeface="+mn-ea"/>
        <a:cs typeface="+mn-cs"/>
      </a:defRPr>
    </a:lvl1pPr>
    <a:lvl2pPr marL="457200" algn="l" rtl="0" eaLnBrk="0" fontAlgn="base" hangingPunct="0">
      <a:spcBef>
        <a:spcPct val="0"/>
      </a:spcBef>
      <a:spcAft>
        <a:spcPct val="0"/>
      </a:spcAft>
      <a:defRPr kern="1200">
        <a:solidFill>
          <a:schemeClr val="tx1"/>
        </a:solidFill>
        <a:latin typeface="Comic Sans MS" charset="0"/>
        <a:ea typeface="+mn-ea"/>
        <a:cs typeface="+mn-cs"/>
      </a:defRPr>
    </a:lvl2pPr>
    <a:lvl3pPr marL="914400" algn="l" rtl="0" eaLnBrk="0" fontAlgn="base" hangingPunct="0">
      <a:spcBef>
        <a:spcPct val="0"/>
      </a:spcBef>
      <a:spcAft>
        <a:spcPct val="0"/>
      </a:spcAft>
      <a:defRPr kern="1200">
        <a:solidFill>
          <a:schemeClr val="tx1"/>
        </a:solidFill>
        <a:latin typeface="Comic Sans MS" charset="0"/>
        <a:ea typeface="+mn-ea"/>
        <a:cs typeface="+mn-cs"/>
      </a:defRPr>
    </a:lvl3pPr>
    <a:lvl4pPr marL="1371600" algn="l" rtl="0" eaLnBrk="0" fontAlgn="base" hangingPunct="0">
      <a:spcBef>
        <a:spcPct val="0"/>
      </a:spcBef>
      <a:spcAft>
        <a:spcPct val="0"/>
      </a:spcAft>
      <a:defRPr kern="1200">
        <a:solidFill>
          <a:schemeClr val="tx1"/>
        </a:solidFill>
        <a:latin typeface="Comic Sans MS" charset="0"/>
        <a:ea typeface="+mn-ea"/>
        <a:cs typeface="+mn-cs"/>
      </a:defRPr>
    </a:lvl4pPr>
    <a:lvl5pPr marL="1828800" algn="l" rtl="0" eaLnBrk="0" fontAlgn="base" hangingPunct="0">
      <a:spcBef>
        <a:spcPct val="0"/>
      </a:spcBef>
      <a:spcAft>
        <a:spcPct val="0"/>
      </a:spcAft>
      <a:defRPr kern="1200">
        <a:solidFill>
          <a:schemeClr val="tx1"/>
        </a:solidFill>
        <a:latin typeface="Comic Sans MS" charset="0"/>
        <a:ea typeface="+mn-ea"/>
        <a:cs typeface="+mn-cs"/>
      </a:defRPr>
    </a:lvl5pPr>
    <a:lvl6pPr marL="2286000" algn="l" defTabSz="457200" rtl="0" eaLnBrk="1" latinLnBrk="0" hangingPunct="1">
      <a:defRPr kern="1200">
        <a:solidFill>
          <a:schemeClr val="tx1"/>
        </a:solidFill>
        <a:latin typeface="Comic Sans MS" charset="0"/>
        <a:ea typeface="+mn-ea"/>
        <a:cs typeface="+mn-cs"/>
      </a:defRPr>
    </a:lvl6pPr>
    <a:lvl7pPr marL="2743200" algn="l" defTabSz="457200" rtl="0" eaLnBrk="1" latinLnBrk="0" hangingPunct="1">
      <a:defRPr kern="1200">
        <a:solidFill>
          <a:schemeClr val="tx1"/>
        </a:solidFill>
        <a:latin typeface="Comic Sans MS" charset="0"/>
        <a:ea typeface="+mn-ea"/>
        <a:cs typeface="+mn-cs"/>
      </a:defRPr>
    </a:lvl7pPr>
    <a:lvl8pPr marL="3200400" algn="l" defTabSz="457200" rtl="0" eaLnBrk="1" latinLnBrk="0" hangingPunct="1">
      <a:defRPr kern="1200">
        <a:solidFill>
          <a:schemeClr val="tx1"/>
        </a:solidFill>
        <a:latin typeface="Comic Sans MS" charset="0"/>
        <a:ea typeface="+mn-ea"/>
        <a:cs typeface="+mn-cs"/>
      </a:defRPr>
    </a:lvl8pPr>
    <a:lvl9pPr marL="3657600" algn="l" defTabSz="457200" rtl="0" eaLnBrk="1" latinLnBrk="0" hangingPunct="1">
      <a:defRPr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2BD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5728" autoAdjust="0"/>
  </p:normalViewPr>
  <p:slideViewPr>
    <p:cSldViewPr>
      <p:cViewPr varScale="1">
        <p:scale>
          <a:sx n="75" d="100"/>
          <a:sy n="75" d="100"/>
        </p:scale>
        <p:origin x="-27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8195"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8196"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8197"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E2EC6C53-A532-EC4D-A750-97F61251EB6B}" type="slidenum">
              <a:rPr lang="en-US"/>
              <a:pPr/>
              <a:t>‹#›</a:t>
            </a:fld>
            <a:endParaRPr lang="en-US"/>
          </a:p>
        </p:txBody>
      </p:sp>
    </p:spTree>
    <p:extLst>
      <p:ext uri="{BB962C8B-B14F-4D97-AF65-F5344CB8AC3E}">
        <p14:creationId xmlns:p14="http://schemas.microsoft.com/office/powerpoint/2010/main" val="307251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defRPr>
            </a:lvl1pPr>
          </a:lstStyle>
          <a:p>
            <a:fld id="{98942EDC-D2F3-EC43-8903-A86D199626E2}" type="slidenum">
              <a:rPr lang="en-US"/>
              <a:pPr/>
              <a:t>‹#›</a:t>
            </a:fld>
            <a:endParaRPr lang="en-US"/>
          </a:p>
        </p:txBody>
      </p:sp>
    </p:spTree>
    <p:extLst>
      <p:ext uri="{BB962C8B-B14F-4D97-AF65-F5344CB8AC3E}">
        <p14:creationId xmlns:p14="http://schemas.microsoft.com/office/powerpoint/2010/main" val="1371551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E2C5B4C9-C56F-1C42-9D2C-E244AA44EEED}"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lnSpc>
                <a:spcPct val="90000"/>
              </a:lnSpc>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846A00-83D6-3645-9BA5-D9C235BD79D7}"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r>
              <a:rPr lang="en-US" dirty="0" smtClean="0">
                <a:latin typeface="Times New Roman" charset="0"/>
              </a:rPr>
              <a:t>Homework: Questions</a:t>
            </a:r>
            <a:r>
              <a:rPr lang="en-US" baseline="0" dirty="0" smtClean="0">
                <a:latin typeface="Times New Roman" charset="0"/>
              </a:rPr>
              <a:t> 5 &amp; 6 answered in COMPLETE SENTENCES/PARAGRAPHS. The more you do now, the easier the writing will be.</a:t>
            </a:r>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42EDC-D2F3-EC43-8903-A86D199626E2}" type="slidenum">
              <a:rPr lang="en-US" smtClean="0"/>
              <a:pPr/>
              <a:t>3</a:t>
            </a:fld>
            <a:endParaRPr lang="en-US"/>
          </a:p>
        </p:txBody>
      </p:sp>
    </p:spTree>
    <p:extLst>
      <p:ext uri="{BB962C8B-B14F-4D97-AF65-F5344CB8AC3E}">
        <p14:creationId xmlns:p14="http://schemas.microsoft.com/office/powerpoint/2010/main" val="793839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05C2F19-3771-1F4D-83AC-EA21B54E9495}" type="slidenum">
              <a:rPr lang="en-US"/>
              <a:pPr/>
              <a:t>4</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checke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52DB2-77C5-7A48-BFDF-FD333164D9F1}"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CC465268-08BB-EE43-B4E1-D4097FEBFBA7}" type="slidenum">
              <a:rPr lang="en-US" smtClean="0"/>
              <a:pPr/>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669B8-4679-6E4D-84A4-A519DA1EB180}"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13C18-01F5-D349-BCC1-105EA5F225BE}"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7610-4F3A-3D43-8D43-7C3F1537A825}"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E85C8-B28C-B14D-9DA2-5FDAEE2DB6C5}"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8C32-F570-F64A-9B8F-C3E2DBE9EEA2}"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F57F18-1FAC-1C41-87F5-A257E2238578}"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4BA73-0A28-6540-BCBD-C53453ACA13F}"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1BBCC-1BB5-0843-A17D-D209290ADC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hecke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91188D47-EB97-BB44-9C33-4835F22ED98E}" type="slidenum">
              <a:rPr lang="en-US" smtClean="0"/>
              <a:pPr/>
              <a:t>‹#›</a:t>
            </a:fld>
            <a:endParaRPr lang="en-US"/>
          </a:p>
        </p:txBody>
      </p:sp>
    </p:spTree>
  </p:cSld>
  <p:clrMapOvr>
    <a:masterClrMapping/>
  </p:clrMapOvr>
  <p:transition>
    <p:checke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CC465268-08BB-EE43-B4E1-D4097FEBFB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checker dir="vert"/>
  </p:transition>
  <p:timing>
    <p:tnLst>
      <p:par>
        <p:cTn id="1" dur="indefinite" restart="never" nodeType="tmRoot"/>
      </p:par>
    </p:tnLst>
  </p:timing>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ffectLst>
            <a:outerShdw blurRad="63500" dist="45791" dir="2021404" algn="ctr" rotWithShape="0">
              <a:schemeClr val="bg2"/>
            </a:outerShdw>
          </a:effectLst>
        </p:spPr>
        <p:txBody>
          <a:bodyPr/>
          <a:lstStyle/>
          <a:p>
            <a:pPr eaLnBrk="1" hangingPunct="1"/>
            <a:r>
              <a:rPr lang="en-US" dirty="0">
                <a:effectLst>
                  <a:outerShdw blurRad="38100" dist="38100" dir="2700000" algn="tl">
                    <a:srgbClr val="DDDDDD"/>
                  </a:outerShdw>
                </a:effectLst>
              </a:rPr>
              <a:t>September</a:t>
            </a:r>
            <a:r>
              <a:rPr lang="en-US" dirty="0" smtClean="0">
                <a:effectLst>
                  <a:outerShdw blurRad="38100" dist="38100" dir="2700000" algn="tl">
                    <a:srgbClr val="DDDDDD"/>
                  </a:outerShdw>
                </a:effectLst>
              </a:rPr>
              <a:t> </a:t>
            </a:r>
            <a:r>
              <a:rPr lang="en-US" dirty="0" smtClean="0">
                <a:effectLst>
                  <a:outerShdw blurRad="38100" dist="38100" dir="2700000" algn="tl">
                    <a:srgbClr val="DDDDDD"/>
                  </a:outerShdw>
                </a:effectLst>
              </a:rPr>
              <a:t>16, </a:t>
            </a:r>
            <a:r>
              <a:rPr lang="en-US" dirty="0" smtClean="0">
                <a:effectLst>
                  <a:outerShdw blurRad="38100" dist="38100" dir="2700000" algn="tl">
                    <a:srgbClr val="DDDDDD"/>
                  </a:outerShdw>
                </a:effectLst>
              </a:rPr>
              <a:t>2013</a:t>
            </a:r>
            <a:endParaRPr lang="en-US" dirty="0">
              <a:effectLst>
                <a:outerShdw blurRad="38100" dist="38100" dir="2700000" algn="tl">
                  <a:srgbClr val="DDDDDD"/>
                </a:outerShdw>
              </a:effectLst>
            </a:endParaRPr>
          </a:p>
        </p:txBody>
      </p:sp>
      <p:sp>
        <p:nvSpPr>
          <p:cNvPr id="2051" name="Rectangle 3"/>
          <p:cNvSpPr>
            <a:spLocks noGrp="1" noChangeArrowheads="1"/>
          </p:cNvSpPr>
          <p:nvPr>
            <p:ph type="subTitle" idx="1"/>
          </p:nvPr>
        </p:nvSpPr>
        <p:spPr/>
        <p:txBody>
          <a:bodyPr/>
          <a:lstStyle/>
          <a:p>
            <a:pPr eaLnBrk="1" hangingPunct="1"/>
            <a:r>
              <a:rPr lang="en-US" sz="4800" dirty="0" smtClean="0">
                <a:effectLst>
                  <a:outerShdw blurRad="38100" dist="38100" dir="2700000" algn="tl">
                    <a:srgbClr val="DDDDDD"/>
                  </a:outerShdw>
                </a:effectLst>
              </a:rPr>
              <a:t>English 11 Agenda</a:t>
            </a:r>
            <a:endParaRPr lang="en-US" sz="4800" dirty="0">
              <a:effectLst>
                <a:outerShdw blurRad="38100" dist="38100" dir="2700000" algn="tl">
                  <a:srgbClr val="DDDDDD"/>
                </a:outerShdw>
              </a:effectLst>
            </a:endParaRPr>
          </a:p>
        </p:txBody>
      </p:sp>
    </p:spTree>
  </p:cSld>
  <p:clrMapOvr>
    <a:masterClrMapping/>
  </p:clrMapOvr>
  <p:transition spd="slow" advTm="5000">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2050"/>
                                        </p:tgtEl>
                                        <p:attrNameLst>
                                          <p:attrName>style.visibility</p:attrName>
                                        </p:attrNameLst>
                                      </p:cBhvr>
                                      <p:to>
                                        <p:strVal val="visible"/>
                                      </p:to>
                                    </p:set>
                                    <p:animEffect transition="in" filter="wipe(up)">
                                      <p:cBhvr>
                                        <p:cTn id="7" dur="3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wd">
                                    <p:tmPct val="10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wipe(up)">
                                      <p:cBhvr>
                                        <p:cTn id="12" dur="3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Agenda – September</a:t>
            </a:r>
            <a:r>
              <a:rPr lang="en-US" dirty="0" smtClean="0"/>
              <a:t> </a:t>
            </a:r>
            <a:r>
              <a:rPr lang="en-US" dirty="0" smtClean="0"/>
              <a:t>16, </a:t>
            </a:r>
            <a:r>
              <a:rPr lang="en-US" dirty="0" smtClean="0"/>
              <a:t>2013</a:t>
            </a:r>
            <a:endParaRPr lang="en-US" dirty="0"/>
          </a:p>
        </p:txBody>
      </p:sp>
      <p:sp>
        <p:nvSpPr>
          <p:cNvPr id="4099" name="Rectangle 3"/>
          <p:cNvSpPr>
            <a:spLocks noGrp="1" noChangeArrowheads="1"/>
          </p:cNvSpPr>
          <p:nvPr>
            <p:ph idx="1"/>
          </p:nvPr>
        </p:nvSpPr>
        <p:spPr>
          <a:xfrm>
            <a:off x="765175" y="1752600"/>
            <a:ext cx="7612064" cy="4500281"/>
          </a:xfrm>
        </p:spPr>
        <p:txBody>
          <a:bodyPr>
            <a:normAutofit fontScale="85000" lnSpcReduction="20000"/>
          </a:bodyPr>
          <a:lstStyle/>
          <a:p>
            <a:pPr eaLnBrk="1" hangingPunct="1"/>
            <a:r>
              <a:rPr lang="en-US" sz="4000" dirty="0" smtClean="0"/>
              <a:t>Get textbook</a:t>
            </a:r>
          </a:p>
          <a:p>
            <a:pPr eaLnBrk="1" hangingPunct="1"/>
            <a:r>
              <a:rPr lang="en-US" sz="4000" dirty="0" smtClean="0"/>
              <a:t>Turn in Talk to the Text</a:t>
            </a:r>
            <a:r>
              <a:rPr lang="en-US" sz="4000" dirty="0">
                <a:sym typeface="Wingdings" panose="05000000000000000000" pitchFamily="2" charset="2"/>
              </a:rPr>
              <a:t> </a:t>
            </a:r>
            <a:r>
              <a:rPr lang="en-US" sz="4000" dirty="0" smtClean="0">
                <a:sym typeface="Wingdings" panose="05000000000000000000" pitchFamily="2" charset="2"/>
              </a:rPr>
              <a:t>and the Evidence/Interpretation Sheet if you haven’t already</a:t>
            </a:r>
            <a:endParaRPr lang="en-US" sz="3600" dirty="0" smtClean="0"/>
          </a:p>
          <a:p>
            <a:pPr eaLnBrk="1" hangingPunct="1"/>
            <a:r>
              <a:rPr lang="en-US" sz="3600" dirty="0" smtClean="0"/>
              <a:t>Elbo</a:t>
            </a:r>
            <a:r>
              <a:rPr lang="en-US" sz="3600" dirty="0" smtClean="0"/>
              <a:t>w partners… discuss and write down margin questions</a:t>
            </a:r>
          </a:p>
          <a:p>
            <a:pPr eaLnBrk="1" hangingPunct="1"/>
            <a:r>
              <a:rPr lang="en-US" sz="3600" dirty="0" smtClean="0"/>
              <a:t>SSR</a:t>
            </a:r>
            <a:endParaRPr lang="en-US" sz="3600" dirty="0" smtClean="0"/>
          </a:p>
          <a:p>
            <a:pPr eaLnBrk="1" hangingPunct="1"/>
            <a:r>
              <a:rPr lang="en-US" sz="3600" dirty="0" smtClean="0"/>
              <a:t>Homework: TBA</a:t>
            </a:r>
            <a:endParaRPr lang="en-US" sz="3600" dirty="0" smtClean="0"/>
          </a:p>
          <a:p>
            <a:pPr eaLnBrk="1" hangingPunct="1"/>
            <a:endParaRPr lang="en-US" sz="4000" dirty="0" smtClean="0"/>
          </a:p>
        </p:txBody>
      </p:sp>
    </p:spTree>
  </p:cSld>
  <p:clrMapOvr>
    <a:masterClrMapping/>
  </p:clrMapOvr>
  <p:transition advTm="20000">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685800" y="152400"/>
            <a:ext cx="6870700" cy="838200"/>
          </a:xfrm>
        </p:spPr>
        <p:txBody>
          <a:bodyPr/>
          <a:lstStyle/>
          <a:p>
            <a:r>
              <a:rPr lang="en-US" dirty="0"/>
              <a:t>Objective</a:t>
            </a:r>
          </a:p>
        </p:txBody>
      </p:sp>
      <p:sp>
        <p:nvSpPr>
          <p:cNvPr id="24579" name="Rectangle 1027"/>
          <p:cNvSpPr>
            <a:spLocks noGrp="1" noChangeArrowheads="1"/>
          </p:cNvSpPr>
          <p:nvPr>
            <p:ph idx="1"/>
          </p:nvPr>
        </p:nvSpPr>
        <p:spPr>
          <a:xfrm>
            <a:off x="0" y="1905000"/>
            <a:ext cx="9144000" cy="4343400"/>
          </a:xfrm>
        </p:spPr>
        <p:txBody>
          <a:bodyPr>
            <a:noAutofit/>
          </a:bodyPr>
          <a:lstStyle/>
          <a:p>
            <a:r>
              <a:rPr lang="en-US" sz="3600" dirty="0"/>
              <a:t>RL.11-12.1: Cite strong and thorough textual evidence to support analysis of what the text says explicitly as well as inferences drawn from the text, including determining where the text leaves matters uncertain</a:t>
            </a:r>
            <a:r>
              <a:rPr lang="en-US" sz="3600" dirty="0" smtClean="0"/>
              <a:t>.</a:t>
            </a:r>
            <a:endParaRPr lang="en-US" sz="3600" dirty="0"/>
          </a:p>
        </p:txBody>
      </p:sp>
    </p:spTree>
  </p:cSld>
  <p:clrMapOvr>
    <a:masterClrMapping/>
  </p:clrMapOvr>
  <p:transition advTm="20000">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6870700" cy="1066800"/>
          </a:xfrm>
        </p:spPr>
        <p:txBody>
          <a:bodyPr/>
          <a:lstStyle/>
          <a:p>
            <a:pPr eaLnBrk="1" hangingPunct="1"/>
            <a:r>
              <a:rPr lang="en-US" sz="4000" dirty="0" smtClean="0">
                <a:ea typeface="Times New Roman" charset="0"/>
                <a:cs typeface="Times New Roman" charset="0"/>
              </a:rPr>
              <a:t>Did YOU Know?</a:t>
            </a:r>
            <a:endParaRPr lang="en-US" sz="4000" dirty="0">
              <a:ea typeface="Times New Roman" charset="0"/>
              <a:cs typeface="Times New Roman" charset="0"/>
            </a:endParaRPr>
          </a:p>
        </p:txBody>
      </p:sp>
      <p:sp>
        <p:nvSpPr>
          <p:cNvPr id="5123" name="Rectangle 3"/>
          <p:cNvSpPr>
            <a:spLocks noGrp="1" noChangeArrowheads="1"/>
          </p:cNvSpPr>
          <p:nvPr>
            <p:ph idx="1"/>
          </p:nvPr>
        </p:nvSpPr>
        <p:spPr>
          <a:xfrm>
            <a:off x="381000" y="1828800"/>
            <a:ext cx="8382000" cy="4343400"/>
          </a:xfrm>
        </p:spPr>
        <p:txBody>
          <a:bodyPr>
            <a:normAutofit fontScale="92500"/>
          </a:bodyPr>
          <a:lstStyle/>
          <a:p>
            <a:pPr>
              <a:lnSpc>
                <a:spcPct val="90000"/>
              </a:lnSpc>
              <a:buNone/>
            </a:pPr>
            <a:r>
              <a:rPr lang="en-US" sz="4800" dirty="0" smtClean="0"/>
              <a:t>  </a:t>
            </a:r>
            <a:r>
              <a:rPr lang="en-US" sz="4800" dirty="0" smtClean="0"/>
              <a:t>“Everything on the earth has a purpose, every disease an herb to cure it, and every person a mission. Thi</a:t>
            </a:r>
            <a:r>
              <a:rPr lang="en-US" sz="4800" dirty="0" smtClean="0"/>
              <a:t>s is the Indian theory of existence.”</a:t>
            </a:r>
          </a:p>
          <a:p>
            <a:pPr>
              <a:lnSpc>
                <a:spcPct val="90000"/>
              </a:lnSpc>
              <a:buNone/>
            </a:pPr>
            <a:r>
              <a:rPr lang="en-US" sz="4800" dirty="0">
                <a:solidFill>
                  <a:schemeClr val="tx2"/>
                </a:solidFill>
                <a:ea typeface="Times New Roman" charset="0"/>
                <a:cs typeface="Times New Roman" charset="0"/>
              </a:rPr>
              <a:t>	</a:t>
            </a:r>
            <a:r>
              <a:rPr lang="en-US" sz="4800" dirty="0" smtClean="0">
                <a:solidFill>
                  <a:schemeClr val="tx2"/>
                </a:solidFill>
                <a:ea typeface="Times New Roman" charset="0"/>
                <a:cs typeface="Times New Roman" charset="0"/>
              </a:rPr>
              <a:t>				- Mourning Dove</a:t>
            </a:r>
            <a:endParaRPr lang="en-US" sz="4800" dirty="0">
              <a:solidFill>
                <a:schemeClr val="tx2"/>
              </a:solidFill>
              <a:ea typeface="Times New Roman" charset="0"/>
              <a:cs typeface="Times New Roman" charset="0"/>
            </a:endParaRPr>
          </a:p>
        </p:txBody>
      </p:sp>
    </p:spTree>
  </p:cSld>
  <p:clrMapOvr>
    <a:masterClrMapping/>
  </p:clrMapOvr>
  <p:transition spd="med" advClick="0" advTm="15000">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2068</TotalTime>
  <Words>142</Words>
  <Application>Microsoft Office PowerPoint</Application>
  <PresentationFormat>On-screen Show (4:3)</PresentationFormat>
  <Paragraphs>18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Habitat</vt:lpstr>
      <vt:lpstr>September 16, 2013</vt:lpstr>
      <vt:lpstr>Agenda – September 16, 2013</vt:lpstr>
      <vt:lpstr>Objective</vt:lpstr>
      <vt:lpstr>Did YOU Know?</vt:lpstr>
    </vt:vector>
  </TitlesOfParts>
  <Company>West Branch-Rose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4, 2001</dc:title>
  <dc:creator>Tammy and Dan Ahearne</dc:creator>
  <cp:lastModifiedBy>Tammy Ahearne</cp:lastModifiedBy>
  <cp:revision>32</cp:revision>
  <dcterms:created xsi:type="dcterms:W3CDTF">2012-09-09T18:38:31Z</dcterms:created>
  <dcterms:modified xsi:type="dcterms:W3CDTF">2013-09-16T18:28:04Z</dcterms:modified>
</cp:coreProperties>
</file>