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2B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65728" autoAdjust="0"/>
  </p:normalViewPr>
  <p:slideViewPr>
    <p:cSldViewPr>
      <p:cViewPr>
        <p:scale>
          <a:sx n="52" d="100"/>
          <a:sy n="52" d="100"/>
        </p:scale>
        <p:origin x="-262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819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E2EC6C53-A532-EC4D-A750-97F61251EB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11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98942EDC-D2F3-EC43-8903-A86D19962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51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5B4C9-C56F-1C42-9D2C-E244AA44EEED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46A00-83D6-3645-9BA5-D9C235BD79D7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</a:rPr>
              <a:t>Homework: Questions</a:t>
            </a:r>
            <a:r>
              <a:rPr lang="en-US" baseline="0" dirty="0" smtClean="0">
                <a:latin typeface="Times New Roman" charset="0"/>
              </a:rPr>
              <a:t> 5 &amp; 6 answered in COMPLETE SENTENCES/PARAGRAPHS. The more you do now, the easier the </a:t>
            </a:r>
            <a:r>
              <a:rPr lang="en-US" baseline="0" smtClean="0">
                <a:latin typeface="Times New Roman" charset="0"/>
              </a:rPr>
              <a:t>writing will be.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C2F19-3771-1F4D-83AC-EA21B54E9495}" type="slidenum">
              <a:rPr lang="en-US"/>
              <a:pPr/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52DB2-77C5-7A48-BFDF-FD333164D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465268-08BB-EE43-B4E1-D4097FEBFB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669B8-4679-6E4D-84A4-A519DA1EB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3C18-01F5-D349-BCC1-105EA5F22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7610-4F3A-3D43-8D43-7C3F1537A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85C8-B28C-B14D-9DA2-5FDAEE2DB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48C32-F570-F64A-9B8F-C3E2DBE9EE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F18-1FAC-1C41-87F5-A257E22385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4BA73-0A28-6540-BCBD-C53453ACA1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BBCC-1BB5-0843-A17D-D209290AD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188D47-EB97-BB44-9C33-4835F22ED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CC465268-08BB-EE43-B4E1-D4097FEBFB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ffectLst>
            <a:outerShdw blurRad="63500" dist="45791" dir="2021404" algn="ctr" rotWithShape="0">
              <a:schemeClr val="bg2"/>
            </a:outerShdw>
          </a:effectLst>
        </p:spPr>
        <p:txBody>
          <a:bodyPr/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September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17,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2013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English 11 Agenda</a:t>
            </a:r>
            <a:endParaRPr lang="en-US" sz="4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spd="slow" advTm="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Agenda – September</a:t>
            </a:r>
            <a:r>
              <a:rPr lang="en-US" dirty="0" smtClean="0"/>
              <a:t> </a:t>
            </a:r>
            <a:r>
              <a:rPr lang="en-US" dirty="0" smtClean="0"/>
              <a:t>17,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65175" y="1752600"/>
            <a:ext cx="7612064" cy="450028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Collect homework-Questions 5 and 6.</a:t>
            </a:r>
          </a:p>
          <a:p>
            <a:pPr eaLnBrk="1" hangingPunct="1"/>
            <a:r>
              <a:rPr lang="en-US" sz="4000" dirty="0" smtClean="0"/>
              <a:t>Talk to the text </a:t>
            </a:r>
            <a:r>
              <a:rPr lang="en-US" sz="4000" dirty="0" smtClean="0"/>
              <a:t>“Coyote and the </a:t>
            </a:r>
            <a:r>
              <a:rPr lang="en-US" sz="4000" dirty="0" smtClean="0"/>
              <a:t>Buffalo”</a:t>
            </a:r>
            <a:endParaRPr lang="en-US" sz="3600" dirty="0" smtClean="0"/>
          </a:p>
          <a:p>
            <a:pPr eaLnBrk="1" hangingPunct="1"/>
            <a:r>
              <a:rPr lang="en-US" sz="3600" dirty="0" smtClean="0"/>
              <a:t>Do questions 5 &amp; 6	</a:t>
            </a:r>
            <a:endParaRPr lang="en-US" sz="3600" dirty="0" smtClean="0"/>
          </a:p>
          <a:p>
            <a:pPr eaLnBrk="1" hangingPunct="1"/>
            <a:r>
              <a:rPr lang="en-US" sz="3600" dirty="0" smtClean="0"/>
              <a:t>Silent read </a:t>
            </a:r>
            <a:r>
              <a:rPr lang="en-US" sz="3600" smtClean="0"/>
              <a:t>if time</a:t>
            </a:r>
            <a:endParaRPr lang="en-US" sz="3600" dirty="0" smtClean="0"/>
          </a:p>
          <a:p>
            <a:pPr eaLnBrk="1" hangingPunct="1"/>
            <a:endParaRPr lang="en-US" sz="4000" dirty="0" smtClean="0"/>
          </a:p>
        </p:txBody>
      </p:sp>
    </p:spTree>
  </p:cSld>
  <p:clrMapOvr>
    <a:masterClrMapping/>
  </p:clrMapOvr>
  <p:transition advTm="20000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34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RL.11-12.2: Determine two or more themes or central ideas of a text and analyze their development over the course of the text, including how they interact and build on one another to produce a complex account.</a:t>
            </a:r>
            <a:endParaRPr lang="en-US" sz="3600" dirty="0"/>
          </a:p>
        </p:txBody>
      </p:sp>
    </p:spTree>
  </p:cSld>
  <p:clrMapOvr>
    <a:masterClrMapping/>
  </p:clrMapOvr>
  <p:transition advTm="20000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Times New Roman" charset="0"/>
                <a:cs typeface="Times New Roman" charset="0"/>
              </a:rPr>
              <a:t>Did YOU Know?</a:t>
            </a:r>
            <a:endParaRPr lang="en-US" sz="4000" dirty="0">
              <a:ea typeface="Times New Roman" charset="0"/>
              <a:cs typeface="Times New Roman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82000" cy="4343400"/>
          </a:xfrm>
        </p:spPr>
        <p:txBody>
          <a:bodyPr>
            <a:normAutofit/>
          </a:bodyPr>
          <a:lstStyle/>
          <a:p>
            <a:r>
              <a:rPr lang="en-US" sz="4800" smtClean="0"/>
              <a:t>  </a:t>
            </a:r>
            <a:r>
              <a:rPr lang="en-US" sz="4800" smtClean="0">
                <a:effectLst/>
              </a:rPr>
              <a:t>Each time </a:t>
            </a:r>
            <a:r>
              <a:rPr lang="en-US" sz="4800" dirty="0">
                <a:effectLst/>
              </a:rPr>
              <a:t>you see a full moon you always see the </a:t>
            </a:r>
            <a:r>
              <a:rPr lang="en-US" sz="4800">
                <a:effectLst/>
              </a:rPr>
              <a:t>same </a:t>
            </a:r>
            <a:r>
              <a:rPr lang="en-US" sz="4800" smtClean="0">
                <a:effectLst/>
              </a:rPr>
              <a:t>side.</a:t>
            </a:r>
            <a:endParaRPr lang="en-US" sz="4800" dirty="0">
              <a:effectLst/>
            </a:endParaRPr>
          </a:p>
        </p:txBody>
      </p:sp>
    </p:spTree>
  </p:cSld>
  <p:clrMapOvr>
    <a:masterClrMapping/>
  </p:clrMapOvr>
  <p:transition spd="med" advClick="0" advTm="15000"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1709</TotalTime>
  <Words>120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Habitat</vt:lpstr>
      <vt:lpstr>September 17, 2013</vt:lpstr>
      <vt:lpstr>Agenda – September 17, 2013</vt:lpstr>
      <vt:lpstr>Objective</vt:lpstr>
      <vt:lpstr>Did YOU Know?</vt:lpstr>
    </vt:vector>
  </TitlesOfParts>
  <Company>West Branch-Rose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4, 2001</dc:title>
  <dc:creator>Tammy and Dan Ahearne</dc:creator>
  <cp:lastModifiedBy>Tammy Ahearne</cp:lastModifiedBy>
  <cp:revision>33</cp:revision>
  <dcterms:created xsi:type="dcterms:W3CDTF">2012-09-09T18:38:31Z</dcterms:created>
  <dcterms:modified xsi:type="dcterms:W3CDTF">2013-09-18T12:26:02Z</dcterms:modified>
</cp:coreProperties>
</file>