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262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18,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18,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000" dirty="0" smtClean="0"/>
              <a:t>Collect homework-Questions 5 and 6.</a:t>
            </a:r>
          </a:p>
          <a:p>
            <a:pPr eaLnBrk="1" hangingPunct="1"/>
            <a:r>
              <a:rPr lang="en-US" sz="4000" dirty="0" smtClean="0"/>
              <a:t>Discuss “Coyote and the Buffalo”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Take Quiz </a:t>
            </a:r>
          </a:p>
          <a:p>
            <a:pPr eaLnBrk="1" hangingPunct="1"/>
            <a:r>
              <a:rPr lang="en-US" sz="3600" dirty="0" smtClean="0"/>
              <a:t>Begin brainstorming activity/share after quizzes are finished</a:t>
            </a:r>
          </a:p>
          <a:p>
            <a:pPr eaLnBrk="1" hangingPunct="1"/>
            <a:r>
              <a:rPr lang="en-US" sz="3600" dirty="0" smtClean="0"/>
              <a:t>Homework: Brainstorm ideas for your own myth</a:t>
            </a:r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RL.11-12.2: Determine two or more themes or central ideas of a text and analyze their development over the course of the text, including how they interact and build on one another to produce a complex account.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smtClean="0"/>
              <a:t>  </a:t>
            </a:r>
            <a:r>
              <a:rPr lang="en-US" sz="4800" smtClean="0">
                <a:effectLst/>
              </a:rPr>
              <a:t>Each time </a:t>
            </a:r>
            <a:r>
              <a:rPr lang="en-US" sz="4800" dirty="0">
                <a:effectLst/>
              </a:rPr>
              <a:t>you see a full moon you always see the </a:t>
            </a:r>
            <a:r>
              <a:rPr lang="en-US" sz="4800">
                <a:effectLst/>
              </a:rPr>
              <a:t>same </a:t>
            </a:r>
            <a:r>
              <a:rPr lang="en-US" sz="4800" smtClean="0">
                <a:effectLst/>
              </a:rPr>
              <a:t>side.</a:t>
            </a:r>
            <a:endParaRPr lang="en-US" sz="4800" dirty="0">
              <a:effectLst/>
            </a:endParaRPr>
          </a:p>
        </p:txBody>
      </p:sp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1708</TotalTime>
  <Words>129</Words>
  <Application>Microsoft Office PowerPoint</Application>
  <PresentationFormat>On-screen Show (4:3)</PresentationFormat>
  <Paragraphs>16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September 18, 2013</vt:lpstr>
      <vt:lpstr>Agenda – September 18, 2013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32</cp:revision>
  <dcterms:created xsi:type="dcterms:W3CDTF">2012-09-09T18:38:31Z</dcterms:created>
  <dcterms:modified xsi:type="dcterms:W3CDTF">2013-09-18T12:25:03Z</dcterms:modified>
</cp:coreProperties>
</file>