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2B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65728" autoAdjust="0"/>
  </p:normalViewPr>
  <p:slideViewPr>
    <p:cSldViewPr>
      <p:cViewPr>
        <p:scale>
          <a:sx n="52" d="100"/>
          <a:sy n="52" d="100"/>
        </p:scale>
        <p:origin x="-262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E2EC6C53-A532-EC4D-A750-97F61251E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1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98942EDC-D2F3-EC43-8903-A86D1996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1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5B4C9-C56F-1C42-9D2C-E244AA44EEED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46A00-83D6-3645-9BA5-D9C235BD79D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Homework: Questions</a:t>
            </a:r>
            <a:r>
              <a:rPr lang="en-US" baseline="0" dirty="0" smtClean="0">
                <a:latin typeface="Times New Roman" charset="0"/>
              </a:rPr>
              <a:t> 5 &amp; 6 answered in COMPLETE SENTENCES/PARAGRAPHS. The more you do now, the easier the </a:t>
            </a:r>
            <a:r>
              <a:rPr lang="en-US" baseline="0" smtClean="0">
                <a:latin typeface="Times New Roman" charset="0"/>
              </a:rPr>
              <a:t>writing will be.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2F19-3771-1F4D-83AC-EA21B54E9495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2DB2-77C5-7A48-BFDF-FD333164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69B8-4679-6E4D-84A4-A519DA1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3C18-01F5-D349-BCC1-105EA5F2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7610-4F3A-3D43-8D43-7C3F1537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85C8-B28C-B14D-9DA2-5FDAEE2DB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8C32-F570-F64A-9B8F-C3E2DBE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F18-1FAC-1C41-87F5-A257E2238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BA73-0A28-6540-BCBD-C53453ACA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BBCC-1BB5-0843-A17D-D209290AD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88D47-EB97-BB44-9C33-4835F22ED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September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19,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English 11 Agenda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 – September</a:t>
            </a:r>
            <a:r>
              <a:rPr lang="en-US" dirty="0" smtClean="0"/>
              <a:t> </a:t>
            </a:r>
            <a:r>
              <a:rPr lang="en-US" dirty="0" smtClean="0"/>
              <a:t>19,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752600"/>
            <a:ext cx="7612064" cy="450028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Table talk brainstorming </a:t>
            </a:r>
            <a:r>
              <a:rPr lang="en-US" sz="3600" dirty="0" smtClean="0"/>
              <a:t>activity/share 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Myth assignment handed out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Homework</a:t>
            </a:r>
            <a:r>
              <a:rPr lang="en-US" sz="3600" dirty="0" smtClean="0"/>
              <a:t>: </a:t>
            </a:r>
            <a:r>
              <a:rPr lang="en-US" sz="3600" dirty="0" smtClean="0"/>
              <a:t>Outline for your own myth</a:t>
            </a:r>
            <a:endParaRPr lang="en-US" sz="3600" dirty="0" smtClean="0"/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</a:t>
            </a:r>
            <a:r>
              <a:rPr lang="en-US" sz="3600" dirty="0" smtClean="0"/>
              <a:t>.11-12.3: Write narratives to develop real or imagined experiences or events using effective technique, well-chose details, and well-structured event sequences.</a:t>
            </a:r>
            <a:endParaRPr lang="en-US" sz="3600" dirty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Times New Roman" charset="0"/>
                <a:cs typeface="Times New Roman" charset="0"/>
              </a:rPr>
              <a:t>Did YOU Know?</a:t>
            </a:r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  </a:t>
            </a:r>
            <a:r>
              <a:rPr lang="en-US" sz="4800" dirty="0" smtClean="0">
                <a:effectLst/>
              </a:rPr>
              <a:t>According to Norse mythology, the first man  was licked out of the ice by a cow.</a:t>
            </a:r>
            <a:endParaRPr lang="en-US" sz="4800" dirty="0">
              <a:effectLst/>
            </a:endParaRPr>
          </a:p>
        </p:txBody>
      </p:sp>
      <p:pic>
        <p:nvPicPr>
          <p:cNvPr id="1026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29065"/>
            <a:ext cx="2533461" cy="18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1714</TotalTime>
  <Words>103</Words>
  <Application>Microsoft Office PowerPoint</Application>
  <PresentationFormat>On-screen Show (4:3)</PresentationFormat>
  <Paragraphs>14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September 19, 2013</vt:lpstr>
      <vt:lpstr>Agenda – September 19, 2013</vt:lpstr>
      <vt:lpstr>Objective</vt:lpstr>
      <vt:lpstr>Did YOU Know?</vt:lpstr>
    </vt:vector>
  </TitlesOfParts>
  <Company>West Branch-Rose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4, 2001</dc:title>
  <dc:creator>Tammy and Dan Ahearne</dc:creator>
  <cp:lastModifiedBy>Tammy Ahearne</cp:lastModifiedBy>
  <cp:revision>33</cp:revision>
  <dcterms:created xsi:type="dcterms:W3CDTF">2012-09-09T18:38:31Z</dcterms:created>
  <dcterms:modified xsi:type="dcterms:W3CDTF">2013-09-20T12:03:41Z</dcterms:modified>
</cp:coreProperties>
</file>