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262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20,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Conference with me about your myth</a:t>
            </a:r>
          </a:p>
          <a:p>
            <a:pPr eaLnBrk="1" hangingPunct="1"/>
            <a:r>
              <a:rPr lang="en-US" sz="3600" dirty="0" smtClean="0"/>
              <a:t>Write rough draft of myth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Homework</a:t>
            </a:r>
            <a:r>
              <a:rPr lang="en-US" sz="3600" dirty="0" smtClean="0"/>
              <a:t>: </a:t>
            </a:r>
            <a:r>
              <a:rPr lang="en-US" sz="3600" dirty="0" smtClean="0"/>
              <a:t>Bring rough draft for Monday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</a:t>
            </a:r>
            <a:r>
              <a:rPr lang="en-US" sz="3600" dirty="0" smtClean="0"/>
              <a:t>.11-12.3: Write narratives to develop real or imagined experiences or events using effective technique, well-chose details, and well-structured event sequences.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 </a:t>
            </a:r>
            <a:r>
              <a:rPr lang="en-US" sz="4800" dirty="0" smtClean="0">
                <a:effectLst/>
              </a:rPr>
              <a:t>According to Norse mythology, the first man  was licked out of the ice by a cow.</a:t>
            </a:r>
            <a:endParaRPr lang="en-US" sz="4800" dirty="0">
              <a:effectLst/>
            </a:endParaRPr>
          </a:p>
        </p:txBody>
      </p:sp>
      <p:pic>
        <p:nvPicPr>
          <p:cNvPr id="102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29065"/>
            <a:ext cx="2533461" cy="18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1716</TotalTime>
  <Words>106</Words>
  <Application>Microsoft Office PowerPoint</Application>
  <PresentationFormat>On-screen Show (4:3)</PresentationFormat>
  <Paragraphs>14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September 20, 2013</vt:lpstr>
      <vt:lpstr>Agenda – September 20, 2013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34</cp:revision>
  <dcterms:created xsi:type="dcterms:W3CDTF">2012-09-09T18:38:31Z</dcterms:created>
  <dcterms:modified xsi:type="dcterms:W3CDTF">2013-09-20T12:05:19Z</dcterms:modified>
</cp:coreProperties>
</file>