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8" r:id="rId1"/>
  </p:sldMasterIdLst>
  <p:notesMasterIdLst>
    <p:notesMasterId r:id="rId6"/>
  </p:notesMasterIdLst>
  <p:handoutMasterIdLst>
    <p:handoutMasterId r:id="rId7"/>
  </p:handoutMasterIdLst>
  <p:sldIdLst>
    <p:sldId id="256" r:id="rId2"/>
    <p:sldId id="257" r:id="rId3"/>
    <p:sldId id="260" r:id="rId4"/>
    <p:sldId id="259"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2" d="100"/>
          <a:sy n="72" d="100"/>
        </p:scale>
        <p:origin x="-139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9/2/13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pPr/>
              <a:t>9/2/13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6AFABAE-8B70-9949-B202-2A29AA03E9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a:t>
            </a:r>
            <a:r>
              <a:rPr lang="en-US" baseline="0" dirty="0" smtClean="0"/>
              <a:t> the class: Discuss some of the objectives for the class, and what materials are necessary.  Binder, dividers, highlighters, pens/pencils, post-it notes, and lined paper. (5 min.)</a:t>
            </a:r>
          </a:p>
          <a:p>
            <a:endParaRPr lang="en-US" baseline="0" dirty="0" smtClean="0"/>
          </a:p>
          <a:p>
            <a:r>
              <a:rPr lang="en-US" baseline="0" dirty="0" smtClean="0"/>
              <a:t>Walkabout Bingo: Ice-Breaker Activity… See handout. (Create from </a:t>
            </a:r>
            <a:r>
              <a:rPr lang="en-US" u="sng" baseline="0" dirty="0" smtClean="0"/>
              <a:t>Reading for Understanding</a:t>
            </a:r>
            <a:r>
              <a:rPr lang="en-US" u="none" baseline="0" dirty="0" smtClean="0"/>
              <a:t> pg 61. (5 min.)</a:t>
            </a:r>
          </a:p>
          <a:p>
            <a:endParaRPr lang="en-US" u="none" baseline="0" dirty="0" smtClean="0"/>
          </a:p>
          <a:p>
            <a:r>
              <a:rPr lang="en-US" u="none" baseline="0" dirty="0" smtClean="0"/>
              <a:t>Student Reading Activity: Silent activity. (10 minutes)</a:t>
            </a:r>
          </a:p>
          <a:p>
            <a:endParaRPr lang="en-US" u="none" baseline="0" dirty="0" smtClean="0"/>
          </a:p>
          <a:p>
            <a:r>
              <a:rPr lang="en-US" u="none" baseline="0" dirty="0" smtClean="0"/>
              <a:t>Share: Share answers/discuss with elbow partner. </a:t>
            </a:r>
          </a:p>
          <a:p>
            <a:endParaRPr lang="en-US" u="none" baseline="0" dirty="0" smtClean="0"/>
          </a:p>
          <a:p>
            <a:r>
              <a:rPr lang="en-US" u="none" baseline="0" dirty="0" smtClean="0"/>
              <a:t>Class Discussion:  Make list on Smart Board.  What do you read outside of school?  What are you interested in and good at? What are your dislikes and difficulties? (Make sure to share mine!)</a:t>
            </a:r>
          </a:p>
          <a:p>
            <a:endParaRPr lang="en-US" u="none" baseline="0" dirty="0" smtClean="0"/>
          </a:p>
          <a:p>
            <a:endParaRPr lang="en-US" u="none" baseline="0" dirty="0" smtClean="0"/>
          </a:p>
          <a:p>
            <a:r>
              <a:rPr lang="en-US" u="none" baseline="0" dirty="0" smtClean="0"/>
              <a:t>		 </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Click icon to add picture</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9/2/13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9/2/13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851BDD8-DBD1-C342-BEBE-EFD952034795}" type="datetimeFigureOut">
              <a:rPr lang="en-US" smtClean="0"/>
              <a:pPr/>
              <a:t>9/2/13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9/2/13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797EE3FD-0A41-48FF-9850-002E446D12C3}" type="slidenum">
              <a:rPr/>
              <a:pPr/>
              <a:t>‹#›</a:t>
            </a:fld>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B851BDD8-DBD1-C342-BEBE-EFD952034795}" type="datetimeFigureOut">
              <a:rPr lang="en-US" smtClean="0"/>
              <a:pPr/>
              <a:t>9/2/13</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1D2C4C0-E2EF-444E-BF85-1D5C0D007ED5}"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ransition spd="slow">
    <p:fade/>
  </p:transition>
  <p:timing>
    <p:tnLst>
      <p:par>
        <p:cTn id="1" dur="indefinite" restart="never" nodeType="tmRoot"/>
      </p:par>
    </p:tnLst>
  </p:timing>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3, 2013</a:t>
            </a:r>
            <a:endParaRPr lang="en-US" dirty="0"/>
          </a:p>
        </p:txBody>
      </p:sp>
      <p:sp>
        <p:nvSpPr>
          <p:cNvPr id="3" name="Subtitle 2"/>
          <p:cNvSpPr>
            <a:spLocks noGrp="1"/>
          </p:cNvSpPr>
          <p:nvPr>
            <p:ph type="subTitle" idx="1"/>
          </p:nvPr>
        </p:nvSpPr>
        <p:spPr/>
        <p:txBody>
          <a:bodyPr/>
          <a:lstStyle/>
          <a:p>
            <a:r>
              <a:rPr lang="en-US" dirty="0" smtClean="0"/>
              <a:t>English</a:t>
            </a:r>
            <a:r>
              <a:rPr lang="en-US" dirty="0" smtClean="0"/>
              <a:t> 11</a:t>
            </a:r>
            <a:endParaRPr lang="en-US" dirty="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3, 2013</a:t>
            </a:r>
            <a:endParaRPr lang="en-US" dirty="0"/>
          </a:p>
        </p:txBody>
      </p:sp>
      <p:sp>
        <p:nvSpPr>
          <p:cNvPr id="3" name="Content Placeholder 2"/>
          <p:cNvSpPr>
            <a:spLocks noGrp="1"/>
          </p:cNvSpPr>
          <p:nvPr>
            <p:ph idx="1"/>
          </p:nvPr>
        </p:nvSpPr>
        <p:spPr>
          <a:xfrm>
            <a:off x="658813" y="1452282"/>
            <a:ext cx="7824788" cy="5024718"/>
          </a:xfrm>
        </p:spPr>
        <p:txBody>
          <a:bodyPr>
            <a:noAutofit/>
          </a:bodyPr>
          <a:lstStyle/>
          <a:p>
            <a:r>
              <a:rPr lang="en-US" sz="3200" dirty="0" smtClean="0"/>
              <a:t>Find Your Seat… Little bit about the class</a:t>
            </a:r>
          </a:p>
          <a:p>
            <a:r>
              <a:rPr lang="en-US" sz="3200" dirty="0" smtClean="0"/>
              <a:t>Walkabout Bingo</a:t>
            </a:r>
          </a:p>
          <a:p>
            <a:r>
              <a:rPr lang="en-US" sz="3200" dirty="0" smtClean="0"/>
              <a:t>Student Reading Survey</a:t>
            </a:r>
          </a:p>
          <a:p>
            <a:r>
              <a:rPr lang="en-US" sz="3200" dirty="0" smtClean="0"/>
              <a:t>Classroom Discussion</a:t>
            </a:r>
          </a:p>
          <a:p>
            <a:r>
              <a:rPr lang="en-US" sz="3200" dirty="0" smtClean="0"/>
              <a:t>Homework: Read Newsletter and be prepared to ask questions. Take letter home to guardian. Bring materials you read at home to class.</a:t>
            </a:r>
          </a:p>
          <a:p>
            <a:endParaRPr lang="en-US" sz="3600" dirty="0" smtClean="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Autofit/>
          </a:bodyPr>
          <a:lstStyle/>
          <a:p>
            <a:r>
              <a:rPr lang="en-US" sz="3600" dirty="0" smtClean="0"/>
              <a:t>SL.11-12.4: Present information, findings, and supporting evidence, conveying a clear and distinct perspective, such that listeners can follow the line of reasoning.</a:t>
            </a:r>
            <a:endParaRPr lang="en-US" sz="36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2" y="2067718"/>
            <a:ext cx="8027987" cy="3840163"/>
          </a:xfrm>
        </p:spPr>
        <p:txBody>
          <a:bodyPr/>
          <a:lstStyle/>
          <a:p>
            <a:r>
              <a:rPr lang="en-US" sz="3600" dirty="0" smtClean="0"/>
              <a:t>Honey is the only food that does not spoil.</a:t>
            </a:r>
            <a:endParaRPr lang="en-US" sz="3200" dirty="0" smtClean="0"/>
          </a:p>
          <a:p>
            <a:endParaRPr lang="en-US" dirty="0"/>
          </a:p>
        </p:txBody>
      </p:sp>
      <p:pic>
        <p:nvPicPr>
          <p:cNvPr id="5" name="Picture 4"/>
          <p:cNvPicPr>
            <a:picLocks noChangeAspect="1"/>
          </p:cNvPicPr>
          <p:nvPr/>
        </p:nvPicPr>
        <p:blipFill>
          <a:blip r:embed="rId2"/>
          <a:stretch>
            <a:fillRect/>
          </a:stretch>
        </p:blipFill>
        <p:spPr>
          <a:xfrm>
            <a:off x="3505200" y="3657600"/>
            <a:ext cx="2597150" cy="2597150"/>
          </a:xfrm>
          <a:prstGeom prst="rect">
            <a:avLst/>
          </a:prstGeom>
        </p:spPr>
      </p:pic>
    </p:spTree>
  </p:cSld>
  <p:clrMapOvr>
    <a:masterClrMapping/>
  </p:clrMapOvr>
  <p:transition spd="slow">
    <p:fade/>
  </p:transition>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ＭＳ Ｐ明朝"/>
      </a:majorFont>
      <a:minorFont>
        <a:latin typeface="Candara"/>
        <a:ea typeface=""/>
        <a:cs typeface=""/>
        <a:font script="Jpan" typeface="メイリオ"/>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53</TotalTime>
  <Words>233</Words>
  <Application>Microsoft Office PowerPoint</Application>
  <PresentationFormat>On-screen Show (4:3)</PresentationFormat>
  <Paragraphs>25</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Infusion</vt:lpstr>
      <vt:lpstr>September 3, 2013</vt:lpstr>
      <vt:lpstr>September 3, 2013</vt:lpstr>
      <vt:lpstr>Objective</vt:lpstr>
      <vt:lpstr>Did You Know?</vt:lpstr>
    </vt:vector>
  </TitlesOfParts>
  <Company>Ogemaw Heights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5</cp:revision>
  <cp:lastPrinted>2012-09-18T18:53:13Z</cp:lastPrinted>
  <dcterms:created xsi:type="dcterms:W3CDTF">2013-09-02T20:07:31Z</dcterms:created>
  <dcterms:modified xsi:type="dcterms:W3CDTF">2013-09-02T20:11:21Z</dcterms:modified>
</cp:coreProperties>
</file>