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0" r:id="rId4"/>
    <p:sldId id="259" r:id="rId5"/>
    <p:sldId id="261" r:id="rId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showPr loop="1" showNarration="1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72" d="100"/>
          <a:sy n="72" d="100"/>
        </p:scale>
        <p:origin x="-13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67F66-0A35-41F3-BF1B-ED1905BF398E}" type="datetimeFigureOut">
              <a:rPr lang="en-US" smtClean="0"/>
              <a:pPr/>
              <a:t>9/2/13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8CC4E-1609-484D-9CD3-A2383FD86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2453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1DD78-9CB6-F64C-B80F-208D39BB1954}" type="datetimeFigureOut">
              <a:rPr lang="en-US" smtClean="0"/>
              <a:pPr/>
              <a:t>9/2/13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FABAE-8B70-9949-B202-2A29AA03E9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FABAE-8B70-9949-B202-2A29AA03E9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u="none" baseline="0" dirty="0" smtClean="0"/>
              <a:t>Collect Information Sheet</a:t>
            </a:r>
          </a:p>
          <a:p>
            <a:endParaRPr lang="en-US" u="none" baseline="0" dirty="0" smtClean="0"/>
          </a:p>
          <a:p>
            <a:r>
              <a:rPr lang="en-US" u="none" baseline="0" dirty="0" smtClean="0"/>
              <a:t>Reading Reflection and History on Smart Board</a:t>
            </a:r>
          </a:p>
          <a:p>
            <a:endParaRPr lang="en-US" u="none" baseline="0" dirty="0" smtClean="0"/>
          </a:p>
          <a:p>
            <a:r>
              <a:rPr lang="en-US" u="none" baseline="0" dirty="0" smtClean="0"/>
              <a:t>Share with elbow partner for 2 min each, then table group for 5 min.</a:t>
            </a:r>
          </a:p>
          <a:p>
            <a:endParaRPr lang="en-US" u="none" baseline="0" dirty="0" smtClean="0"/>
          </a:p>
          <a:p>
            <a:r>
              <a:rPr lang="en-US" u="none" baseline="0" dirty="0" smtClean="0"/>
              <a:t>Class discussion:  What discourages and supports your reading and learning? What resources are you bringing to the class? What kind of classroom community do you want to create?</a:t>
            </a:r>
          </a:p>
          <a:p>
            <a:r>
              <a:rPr lang="en-US" u="none" baseline="0" dirty="0" smtClean="0"/>
              <a:t>	C</a:t>
            </a:r>
            <a:r>
              <a:rPr lang="en-US" b="1" u="none" baseline="0" dirty="0" smtClean="0"/>
              <a:t>reate Classroom NORMS… on chalkboard…. Begin with what the students really want to see the classroom community look like.</a:t>
            </a:r>
            <a:endParaRPr lang="en-US" u="none" baseline="0" dirty="0" smtClean="0"/>
          </a:p>
          <a:p>
            <a:endParaRPr lang="en-US" u="none" baseline="0" dirty="0" smtClean="0"/>
          </a:p>
          <a:p>
            <a:r>
              <a:rPr lang="en-US" u="none" baseline="0" dirty="0" smtClean="0"/>
              <a:t>NORMS: Brainstorm these questions:</a:t>
            </a:r>
          </a:p>
          <a:p>
            <a:r>
              <a:rPr lang="en-US" u="none" baseline="0" dirty="0" smtClean="0"/>
              <a:t>		What makes you feel comfortable in the classroom?</a:t>
            </a:r>
          </a:p>
          <a:p>
            <a:r>
              <a:rPr lang="en-US" u="none" baseline="0" dirty="0" smtClean="0"/>
              <a:t>		Uncomfortable?</a:t>
            </a:r>
          </a:p>
          <a:p>
            <a:r>
              <a:rPr lang="en-US" u="none" baseline="0" dirty="0" smtClean="0"/>
              <a:t>		What are some things the teacher can do to support your learning?</a:t>
            </a:r>
          </a:p>
          <a:p>
            <a:r>
              <a:rPr lang="en-US" u="none" baseline="0" dirty="0" smtClean="0"/>
              <a:t>		Not do?</a:t>
            </a:r>
          </a:p>
          <a:p>
            <a:r>
              <a:rPr lang="en-US" u="none" baseline="0" dirty="0" smtClean="0"/>
              <a:t>		What are some things classmates can do to support one another’s learning?</a:t>
            </a:r>
          </a:p>
          <a:p>
            <a:r>
              <a:rPr lang="en-US" u="none" baseline="0" dirty="0" smtClean="0"/>
              <a:t>		Not do?</a:t>
            </a:r>
          </a:p>
          <a:p>
            <a:r>
              <a:rPr lang="en-US" u="none" baseline="0" dirty="0" smtClean="0"/>
              <a:t>		What would get in the way of your learning?</a:t>
            </a:r>
          </a:p>
          <a:p>
            <a:r>
              <a:rPr lang="en-US" u="none" baseline="0" dirty="0" smtClean="0"/>
              <a:t>	Have them work in tables to create these things and then report out and record on the chalkboard.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FABAE-8B70-9949-B202-2A29AA03E9E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FABAE-8B70-9949-B202-2A29AA03E9E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FABAE-8B70-9949-B202-2A29AA03E9E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51BDD8-DBD1-C342-BEBE-EFD952034795}" type="datetimeFigureOut">
              <a:rPr lang="en-US" smtClean="0"/>
              <a:pPr/>
              <a:t>9/2/13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BDD8-DBD1-C342-BEBE-EFD952034795}" type="datetimeFigureOut">
              <a:rPr lang="en-US" smtClean="0"/>
              <a:pPr/>
              <a:t>9/2/13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C4C0-E2EF-444E-BF85-1D5C0D007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BDD8-DBD1-C342-BEBE-EFD952034795}" type="datetimeFigureOut">
              <a:rPr lang="en-US" smtClean="0"/>
              <a:pPr/>
              <a:t>9/2/13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C4C0-E2EF-444E-BF85-1D5C0D007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BDD8-DBD1-C342-BEBE-EFD952034795}" type="datetimeFigureOut">
              <a:rPr lang="en-US" smtClean="0"/>
              <a:pPr/>
              <a:t>9/2/13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C4C0-E2EF-444E-BF85-1D5C0D007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BDD8-DBD1-C342-BEBE-EFD952034795}" type="datetimeFigureOut">
              <a:rPr lang="en-US" smtClean="0"/>
              <a:pPr/>
              <a:t>9/2/13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C4C0-E2EF-444E-BF85-1D5C0D007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BDD8-DBD1-C342-BEBE-EFD952034795}" type="datetimeFigureOut">
              <a:rPr lang="en-US" smtClean="0"/>
              <a:pPr/>
              <a:t>9/2/13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C4C0-E2EF-444E-BF85-1D5C0D007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51BDD8-DBD1-C342-BEBE-EFD952034795}" type="datetimeFigureOut">
              <a:rPr lang="en-US" smtClean="0"/>
              <a:pPr/>
              <a:t>9/2/13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BDD8-DBD1-C342-BEBE-EFD952034795}" type="datetimeFigureOut">
              <a:rPr lang="en-US" smtClean="0"/>
              <a:pPr/>
              <a:t>9/2/13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C4C0-E2EF-444E-BF85-1D5C0D007ED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BDD8-DBD1-C342-BEBE-EFD952034795}" type="datetimeFigureOut">
              <a:rPr lang="en-US" smtClean="0"/>
              <a:pPr/>
              <a:t>9/2/13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C4C0-E2EF-444E-BF85-1D5C0D007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BDD8-DBD1-C342-BEBE-EFD952034795}" type="datetimeFigureOut">
              <a:rPr lang="en-US" smtClean="0"/>
              <a:pPr/>
              <a:t>9/2/13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C4C0-E2EF-444E-BF85-1D5C0D007E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BDD8-DBD1-C342-BEBE-EFD952034795}" type="datetimeFigureOut">
              <a:rPr lang="en-US" smtClean="0"/>
              <a:pPr/>
              <a:t>9/2/13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C4C0-E2EF-444E-BF85-1D5C0D007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BDD8-DBD1-C342-BEBE-EFD952034795}" type="datetimeFigureOut">
              <a:rPr lang="en-US" smtClean="0"/>
              <a:pPr/>
              <a:t>9/2/13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C4C0-E2EF-444E-BF85-1D5C0D007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BDD8-DBD1-C342-BEBE-EFD952034795}" type="datetimeFigureOut">
              <a:rPr lang="en-US" smtClean="0"/>
              <a:pPr/>
              <a:t>9/2/13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797EE3FD-0A41-48FF-9850-002E446D12C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851BDD8-DBD1-C342-BEBE-EFD952034795}" type="datetimeFigureOut">
              <a:rPr lang="en-US" smtClean="0"/>
              <a:pPr/>
              <a:t>9/2/13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61D2C4C0-E2EF-444E-BF85-1D5C0D007E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September 4,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11 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4,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1981200"/>
            <a:ext cx="7824788" cy="449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Turn in Parent Information Sheet</a:t>
            </a:r>
          </a:p>
          <a:p>
            <a:r>
              <a:rPr lang="en-US" sz="3200" dirty="0" smtClean="0"/>
              <a:t>Reading Reflection and History</a:t>
            </a:r>
          </a:p>
          <a:p>
            <a:r>
              <a:rPr lang="en-US" sz="3200" dirty="0" smtClean="0"/>
              <a:t>Share </a:t>
            </a:r>
          </a:p>
          <a:p>
            <a:r>
              <a:rPr lang="en-US" sz="3200" dirty="0" smtClean="0"/>
              <a:t>Classroom Discussion</a:t>
            </a:r>
          </a:p>
          <a:p>
            <a:r>
              <a:rPr lang="en-US" sz="3200" dirty="0" smtClean="0"/>
              <a:t>Create Classroom Norms: Questions from Newsletter?</a:t>
            </a:r>
          </a:p>
          <a:p>
            <a:endParaRPr lang="en-US" sz="3600" dirty="0" smtClean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SL.11-12.4: Present information, findings, and supporting evidence, conveying a clear and distinct perspective, such that listeners can follow the line of reasoning.</a:t>
            </a:r>
            <a:endParaRPr lang="en-US" sz="3600" dirty="0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Reading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2" y="2067718"/>
            <a:ext cx="8027987" cy="3840163"/>
          </a:xfrm>
        </p:spPr>
        <p:txBody>
          <a:bodyPr>
            <a:noAutofit/>
          </a:bodyPr>
          <a:lstStyle/>
          <a:p>
            <a:r>
              <a:rPr lang="en-US" sz="2200" dirty="0" smtClean="0"/>
              <a:t>Write about some key moments or events in your development as a reader:</a:t>
            </a:r>
          </a:p>
          <a:p>
            <a:pPr lvl="1"/>
            <a:r>
              <a:rPr lang="en-US" sz="2200" dirty="0" smtClean="0"/>
              <a:t>What experiences stand out for you? High points? Low points?</a:t>
            </a:r>
          </a:p>
          <a:p>
            <a:pPr lvl="1"/>
            <a:r>
              <a:rPr lang="en-US" sz="2200" dirty="0" smtClean="0"/>
              <a:t>Were there times when your reading experience or the materials you were reading made you feel like an insider? An outsider?</a:t>
            </a:r>
          </a:p>
          <a:p>
            <a:pPr lvl="1"/>
            <a:r>
              <a:rPr lang="en-US" sz="2200" dirty="0" smtClean="0"/>
              <a:t>What supported your literacy development? What discouraged it?</a:t>
            </a:r>
          </a:p>
          <a:p>
            <a:pPr lvl="1"/>
            <a:r>
              <a:rPr lang="en-US" sz="2200" dirty="0" smtClean="0"/>
              <a:t>What are some reasons for reading?</a:t>
            </a:r>
          </a:p>
          <a:p>
            <a:pPr lvl="1"/>
            <a:r>
              <a:rPr lang="en-US" sz="2200" dirty="0" smtClean="0"/>
              <a:t>What are some of your reading habits? Likes? And Dislikes?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only state in the U.S. that grows coffee beans is Hawaii.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429000"/>
            <a:ext cx="1855787" cy="31204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1131</TotalTime>
  <Words>343</Words>
  <Application>Microsoft Office PowerPoint</Application>
  <PresentationFormat>On-screen Show (4:3)</PresentationFormat>
  <Paragraphs>41</Paragraphs>
  <Slides>5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Infusion</vt:lpstr>
      <vt:lpstr>September 4, 2013</vt:lpstr>
      <vt:lpstr>September 4, 2013</vt:lpstr>
      <vt:lpstr>Objective</vt:lpstr>
      <vt:lpstr>English Reading History</vt:lpstr>
      <vt:lpstr>Did You Know?</vt:lpstr>
    </vt:vector>
  </TitlesOfParts>
  <Company>Ogemaw Heights High School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5, 2012</dc:title>
  <dc:creator>Tammy Ahearne</dc:creator>
  <cp:lastModifiedBy>Tammy Ahearne</cp:lastModifiedBy>
  <cp:revision>8</cp:revision>
  <cp:lastPrinted>2013-09-02T19:50:50Z</cp:lastPrinted>
  <dcterms:created xsi:type="dcterms:W3CDTF">2013-09-02T19:46:13Z</dcterms:created>
  <dcterms:modified xsi:type="dcterms:W3CDTF">2013-09-02T20:06:28Z</dcterms:modified>
</cp:coreProperties>
</file>