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885" autoAdjust="0"/>
  </p:normalViewPr>
  <p:slideViewPr>
    <p:cSldViewPr snapToObjects="1">
      <p:cViewPr>
        <p:scale>
          <a:sx n="76" d="100"/>
          <a:sy n="76" d="100"/>
        </p:scale>
        <p:origin x="-1932"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9/6/2013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pPr/>
              <a:t>9/6/2013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none" baseline="0" dirty="0" smtClean="0"/>
              <a:t>Collect Information Sheet</a:t>
            </a:r>
          </a:p>
          <a:p>
            <a:endParaRPr lang="en-US" u="none" baseline="0" dirty="0" smtClean="0"/>
          </a:p>
          <a:p>
            <a:r>
              <a:rPr lang="en-US" u="none" baseline="0" dirty="0" smtClean="0"/>
              <a:t>Discuss the </a:t>
            </a:r>
            <a:r>
              <a:rPr lang="en-US" u="none" baseline="0" dirty="0" smtClean="0"/>
              <a:t>excerpt from </a:t>
            </a:r>
            <a:r>
              <a:rPr lang="en-US" i="1" u="none" baseline="0" dirty="0" smtClean="0"/>
              <a:t>The Fault of Our Stars </a:t>
            </a:r>
            <a:r>
              <a:rPr lang="en-US" u="none" baseline="0" dirty="0" smtClean="0"/>
              <a:t>by John Green</a:t>
            </a:r>
            <a:r>
              <a:rPr lang="en-US" u="none" baseline="0" dirty="0" smtClean="0"/>
              <a:t>…</a:t>
            </a:r>
          </a:p>
          <a:p>
            <a:endParaRPr lang="en-US" u="none" baseline="0" dirty="0" smtClean="0"/>
          </a:p>
          <a:p>
            <a:r>
              <a:rPr lang="en-US" u="none" baseline="0" dirty="0" smtClean="0"/>
              <a:t>Begin Reading Strategies </a:t>
            </a:r>
            <a:r>
              <a:rPr lang="en-US" u="none" baseline="0" dirty="0" smtClean="0"/>
              <a:t>List to post</a:t>
            </a:r>
          </a:p>
          <a:p>
            <a:endParaRPr lang="en-US" u="none" baseline="0" dirty="0" smtClean="0"/>
          </a:p>
          <a:p>
            <a:r>
              <a:rPr lang="en-US" u="none" baseline="0" dirty="0" smtClean="0"/>
              <a:t>Discuss these Objectives (I can statements) </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51BDD8-DBD1-C342-BEBE-EFD952034795}" type="datetimeFigureOut">
              <a:rPr lang="en-US" smtClean="0"/>
              <a:pPr/>
              <a:t>9/6/2013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1BDD8-DBD1-C342-BEBE-EFD952034795}" type="datetimeFigureOut">
              <a:rPr lang="en-US" smtClean="0"/>
              <a:pPr/>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51BDD8-DBD1-C342-BEBE-EFD952034795}" type="datetimeFigureOut">
              <a:rPr lang="en-US" smtClean="0"/>
              <a:pPr/>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D2C4C0-E2EF-444E-BF85-1D5C0D007ED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1BDD8-DBD1-C342-BEBE-EFD952034795}" type="datetimeFigureOut">
              <a:rPr lang="en-US" smtClean="0"/>
              <a:pPr/>
              <a:t>9/6/2013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D2C4C0-E2EF-444E-BF85-1D5C0D007ED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6,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11</a:t>
            </a:r>
            <a:endParaRPr lang="en-US" dirty="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6, </a:t>
            </a:r>
            <a:r>
              <a:rPr lang="en-US" dirty="0" smtClean="0"/>
              <a:t>2013</a:t>
            </a:r>
            <a:endParaRPr lang="en-US" dirty="0"/>
          </a:p>
        </p:txBody>
      </p:sp>
      <p:sp>
        <p:nvSpPr>
          <p:cNvPr id="3" name="Content Placeholder 2"/>
          <p:cNvSpPr>
            <a:spLocks noGrp="1"/>
          </p:cNvSpPr>
          <p:nvPr>
            <p:ph idx="1"/>
          </p:nvPr>
        </p:nvSpPr>
        <p:spPr>
          <a:xfrm>
            <a:off x="381000" y="1981200"/>
            <a:ext cx="8382000" cy="4495800"/>
          </a:xfrm>
        </p:spPr>
        <p:txBody>
          <a:bodyPr>
            <a:noAutofit/>
          </a:bodyPr>
          <a:lstStyle/>
          <a:p>
            <a:r>
              <a:rPr lang="en-US" sz="2400" dirty="0" smtClean="0"/>
              <a:t>Turn in Parent Information </a:t>
            </a:r>
            <a:r>
              <a:rPr lang="en-US" sz="2400" dirty="0" smtClean="0"/>
              <a:t>Sheet</a:t>
            </a:r>
          </a:p>
          <a:p>
            <a:r>
              <a:rPr lang="en-US" sz="2400" dirty="0" smtClean="0"/>
              <a:t>Discuss </a:t>
            </a:r>
            <a:r>
              <a:rPr lang="en-US" sz="2400" i="1" dirty="0" smtClean="0"/>
              <a:t>The Fault of Our Stars</a:t>
            </a:r>
            <a:r>
              <a:rPr lang="en-US" sz="2400" dirty="0" smtClean="0"/>
              <a:t> with your Elbow Partner </a:t>
            </a:r>
          </a:p>
          <a:p>
            <a:pPr lvl="1"/>
            <a:r>
              <a:rPr lang="en-US" sz="2200" dirty="0" smtClean="0"/>
              <a:t>What kinds of things did you do to make sense of your reading?</a:t>
            </a:r>
            <a:endParaRPr lang="en-US" sz="2200" dirty="0" smtClean="0"/>
          </a:p>
          <a:p>
            <a:r>
              <a:rPr lang="en-US" sz="2400" dirty="0" smtClean="0"/>
              <a:t>Classroom </a:t>
            </a:r>
            <a:r>
              <a:rPr lang="en-US" sz="2400" dirty="0" smtClean="0"/>
              <a:t>Discussion and Handout: Reading </a:t>
            </a:r>
            <a:r>
              <a:rPr lang="en-US" sz="2400" dirty="0" smtClean="0"/>
              <a:t>Strategies</a:t>
            </a:r>
          </a:p>
          <a:p>
            <a:pPr lvl="1"/>
            <a:r>
              <a:rPr lang="en-US" sz="2200" dirty="0" smtClean="0"/>
              <a:t>Generate the Reading Strategies we have used so far</a:t>
            </a:r>
          </a:p>
          <a:p>
            <a:r>
              <a:rPr lang="en-US" dirty="0" smtClean="0"/>
              <a:t>Read silently the handout: </a:t>
            </a:r>
            <a:r>
              <a:rPr lang="en-US" dirty="0" smtClean="0"/>
              <a:t>“Student Learning Goals: Literature”</a:t>
            </a:r>
          </a:p>
          <a:p>
            <a:pPr lvl="1"/>
            <a:r>
              <a:rPr lang="en-US" dirty="0" smtClean="0"/>
              <a:t>Make notes of questions you may have with these goals</a:t>
            </a:r>
          </a:p>
          <a:p>
            <a:pPr lvl="1"/>
            <a:r>
              <a:rPr lang="en-US" dirty="0" smtClean="0"/>
              <a:t>Be prepared to discuss/Add to our reading strategies list</a:t>
            </a:r>
            <a:endParaRPr lang="en-US" dirty="0" smtClean="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In a year, the average person in the U.S is said to make over 1100 phone calls.</a:t>
            </a:r>
          </a:p>
        </p:txBody>
      </p:sp>
      <p:pic>
        <p:nvPicPr>
          <p:cNvPr id="1026" name="Picture 2" descr="C:\Program Files (x86)\Microsoft Office\MEDIA\CAGCAT10\j0332268.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456139"/>
            <a:ext cx="2895600" cy="3272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1143</TotalTime>
  <Words>178</Words>
  <Application>Microsoft Office PowerPoint</Application>
  <PresentationFormat>On-screen Show (4:3)</PresentationFormat>
  <Paragraphs>25</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September 6, 2013</vt:lpstr>
      <vt:lpstr>September 6,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12</cp:revision>
  <cp:lastPrinted>2013-09-02T19:50:50Z</cp:lastPrinted>
  <dcterms:created xsi:type="dcterms:W3CDTF">2013-09-02T19:46:13Z</dcterms:created>
  <dcterms:modified xsi:type="dcterms:W3CDTF">2013-09-06T11:48:07Z</dcterms:modified>
</cp:coreProperties>
</file>