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1,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96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1,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2736"/>
          </a:xfrm>
        </p:spPr>
        <p:txBody>
          <a:bodyPr>
            <a:noAutofit/>
          </a:bodyPr>
          <a:lstStyle/>
          <a:p>
            <a:r>
              <a:rPr lang="en-US" sz="4000" dirty="0" smtClean="0"/>
              <a:t>Handouts for Cover Letter/Resumes and College Comparison Worksheet</a:t>
            </a:r>
            <a:endParaRPr lang="en-US" sz="4000" dirty="0" smtClean="0"/>
          </a:p>
          <a:p>
            <a:r>
              <a:rPr lang="en-US" sz="4000" smtClean="0"/>
              <a:t>Library </a:t>
            </a:r>
            <a:r>
              <a:rPr lang="en-US" sz="4000" dirty="0" smtClean="0"/>
              <a:t>Work Time!</a:t>
            </a:r>
          </a:p>
          <a:p>
            <a:endParaRPr lang="en-US" sz="4000" dirty="0" smtClean="0"/>
          </a:p>
          <a:p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68642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19200" y="570156"/>
            <a:ext cx="7225553" cy="1054250"/>
          </a:xfrm>
        </p:spPr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43835"/>
            <a:ext cx="7924800" cy="3200401"/>
          </a:xfrm>
        </p:spPr>
        <p:txBody>
          <a:bodyPr>
            <a:noAutofit/>
          </a:bodyPr>
          <a:lstStyle/>
          <a:p>
            <a:r>
              <a:rPr lang="en-US" sz="2800" dirty="0"/>
              <a:t>About 1 out of every 2 million people will die by falling out of bed. Be careful, not funny. Most who will die this way are either very young children or elderly people. </a:t>
            </a:r>
          </a:p>
        </p:txBody>
      </p:sp>
      <p:pic>
        <p:nvPicPr>
          <p:cNvPr id="1026" name="Picture 2" descr="C:\Documents and Settings\Guest\Local Settings\Temporary Internet Files\Content.IE5\W7NGWX6A\MP90040890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887510"/>
            <a:ext cx="4114800" cy="2754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3160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343</TotalTime>
  <Words>63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Opulent</vt:lpstr>
      <vt:lpstr>November 1, 2012</vt:lpstr>
      <vt:lpstr>November 1, 2012</vt:lpstr>
      <vt:lpstr>Did you know?</vt:lpstr>
    </vt:vector>
  </TitlesOfParts>
  <Company>West Branch Rose City Area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8, 2012</dc:title>
  <dc:creator>Guest</dc:creator>
  <cp:lastModifiedBy>Guest</cp:lastModifiedBy>
  <cp:revision>21</cp:revision>
  <dcterms:created xsi:type="dcterms:W3CDTF">2012-10-08T13:21:45Z</dcterms:created>
  <dcterms:modified xsi:type="dcterms:W3CDTF">2012-11-02T18:55:36Z</dcterms:modified>
</cp:coreProperties>
</file>