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10,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10,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Watch </a:t>
            </a:r>
            <a:r>
              <a:rPr lang="en-US" sz="7200" i="1" dirty="0" smtClean="0"/>
              <a:t>King Arthur</a:t>
            </a:r>
            <a:r>
              <a:rPr lang="en-US" sz="7200" dirty="0" smtClean="0"/>
              <a:t> (2004)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RL.11-12.7:  Analyze multiple interpretations of a story, evaluating how each version interprets the source text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7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6705600" cy="3819143"/>
          </a:xfrm>
        </p:spPr>
        <p:txBody>
          <a:bodyPr>
            <a:normAutofit/>
          </a:bodyPr>
          <a:lstStyle/>
          <a:p>
            <a:r>
              <a:rPr lang="en-US" dirty="0"/>
              <a:t>If you went out into space, you would explode before you suffocated because there's no air pressure.</a:t>
            </a:r>
            <a:endParaRPr lang="en-US" dirty="0"/>
          </a:p>
        </p:txBody>
      </p:sp>
      <p:pic>
        <p:nvPicPr>
          <p:cNvPr id="4" name="Picture 2" descr="C:\Documents and Settings\Guest\Local Settings\Temporary Internet Files\Content.IE5\7ZL7SJGW\MC9000900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2775642" cy="338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268</TotalTime>
  <Words>57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October 10, 2012</vt:lpstr>
      <vt:lpstr>October 10,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6</cp:revision>
  <dcterms:created xsi:type="dcterms:W3CDTF">2012-10-08T13:21:45Z</dcterms:created>
  <dcterms:modified xsi:type="dcterms:W3CDTF">2012-10-11T16:58:36Z</dcterms:modified>
</cp:coreProperties>
</file>