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October </a:t>
            </a:r>
            <a:r>
              <a:rPr lang="en-US" dirty="0" smtClean="0"/>
              <a:t>11,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964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October </a:t>
            </a:r>
            <a:r>
              <a:rPr lang="en-US" dirty="0" smtClean="0"/>
              <a:t>11,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Finish watching </a:t>
            </a:r>
            <a:r>
              <a:rPr lang="en-US" sz="4400" i="1" dirty="0" smtClean="0"/>
              <a:t>King Arthur</a:t>
            </a:r>
          </a:p>
          <a:p>
            <a:r>
              <a:rPr lang="en-US" sz="4400" dirty="0" smtClean="0"/>
              <a:t>Reading quiz on </a:t>
            </a:r>
            <a:r>
              <a:rPr lang="en-US" sz="4400" i="1" dirty="0" smtClean="0"/>
              <a:t>Le </a:t>
            </a:r>
            <a:r>
              <a:rPr lang="en-US" sz="4400" i="1" dirty="0" err="1" smtClean="0"/>
              <a:t>Morte</a:t>
            </a:r>
            <a:r>
              <a:rPr lang="en-US" sz="4400" i="1" dirty="0"/>
              <a:t> </a:t>
            </a:r>
            <a:r>
              <a:rPr lang="en-US" sz="4400" i="1" dirty="0" err="1" smtClean="0"/>
              <a:t>d’Arthur</a:t>
            </a:r>
            <a:r>
              <a:rPr lang="en-US" sz="4400" dirty="0"/>
              <a:t> </a:t>
            </a:r>
            <a:r>
              <a:rPr lang="en-US" sz="4400" dirty="0" smtClean="0"/>
              <a:t>and the movie</a:t>
            </a:r>
          </a:p>
          <a:p>
            <a:r>
              <a:rPr lang="en-US" sz="4400" dirty="0" smtClean="0"/>
              <a:t>Class discussion</a:t>
            </a:r>
          </a:p>
          <a:p>
            <a:r>
              <a:rPr lang="en-US" sz="4400" dirty="0" smtClean="0"/>
              <a:t>Reminder:  PI TEST TOMORROW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8642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RL.11-12.7:  Analyze multiple interpretations of a story, evaluating how each version interprets the source text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8787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Guest\Local Settings\Temporary Internet Files\Content.IE5\7EE78WJP\MP90043857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8600"/>
            <a:ext cx="4285488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YOU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828800"/>
            <a:ext cx="53340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alarm clock was not invented by the Marquis de Sade, as some suspect, but rather by a man named Levi Hutchins of Concord, New Hampshire, in 1787. Perversity, though, characterized his invention from the beginning. The alarm on his clock could ring only at 4 am. Rumor has it that Hutchins was murdered by his wife at 4:05 am on a very dark and deeply cold New England morning.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95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274</TotalTime>
  <Words>132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Opulent</vt:lpstr>
      <vt:lpstr>October 11, 2012</vt:lpstr>
      <vt:lpstr>October 11, 2012</vt:lpstr>
      <vt:lpstr>Objectives</vt:lpstr>
      <vt:lpstr>Did YOU know?</vt:lpstr>
    </vt:vector>
  </TitlesOfParts>
  <Company>West Branch Rose City Area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8, 2012</dc:title>
  <dc:creator>Guest</dc:creator>
  <cp:lastModifiedBy>Guest</cp:lastModifiedBy>
  <cp:revision>7</cp:revision>
  <dcterms:created xsi:type="dcterms:W3CDTF">2012-10-08T13:21:45Z</dcterms:created>
  <dcterms:modified xsi:type="dcterms:W3CDTF">2012-10-11T17:04:36Z</dcterms:modified>
</cp:coreProperties>
</file>