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12,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12,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PI </a:t>
            </a:r>
            <a:r>
              <a:rPr lang="en-US" sz="4400" dirty="0" smtClean="0"/>
              <a:t>TEST </a:t>
            </a:r>
            <a:r>
              <a:rPr lang="en-US" sz="4400" dirty="0" smtClean="0"/>
              <a:t>TODAY!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343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Because the movie </a:t>
            </a:r>
            <a:r>
              <a:rPr lang="en-US" i="1" dirty="0"/>
              <a:t>Halloween</a:t>
            </a:r>
            <a:r>
              <a:rPr lang="en-US" dirty="0"/>
              <a:t> (1978) was on such a tight budget, they had to use the cheapest mask they could find for the character Michael Meyers, which turned out to be a William Shatner </a:t>
            </a:r>
            <a:r>
              <a:rPr lang="en-US" i="1" dirty="0"/>
              <a:t>Star Trek</a:t>
            </a:r>
            <a:r>
              <a:rPr lang="en-US" dirty="0"/>
              <a:t> mask. Shatner initially didn’t know the mask was in his likeness, but when he found out years later, he said he was honored.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1199"/>
            <a:ext cx="4420737" cy="32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276</TotalTime>
  <Words>85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October 12, 2012</vt:lpstr>
      <vt:lpstr>October 12, 2012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8</cp:revision>
  <dcterms:created xsi:type="dcterms:W3CDTF">2012-10-08T13:21:45Z</dcterms:created>
  <dcterms:modified xsi:type="dcterms:W3CDTF">2012-10-12T17:25:47Z</dcterms:modified>
</cp:coreProperties>
</file>