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PI </a:t>
            </a:r>
            <a:r>
              <a:rPr lang="en-US" sz="4400" dirty="0" smtClean="0"/>
              <a:t>Roundtable discussion… Circle up your desks!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Halloween is the second highest grossing commercial holiday after Christmas.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P90039946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3610356" cy="451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34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15, 2012</vt:lpstr>
      <vt:lpstr>October 15,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9</cp:revision>
  <dcterms:created xsi:type="dcterms:W3CDTF">2012-10-08T13:21:45Z</dcterms:created>
  <dcterms:modified xsi:type="dcterms:W3CDTF">2012-10-15T11:37:59Z</dcterms:modified>
</cp:coreProperties>
</file>