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16,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6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16,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Discuss the value of media interpretations of legends and the time period they are filmed</a:t>
            </a:r>
          </a:p>
          <a:p>
            <a:r>
              <a:rPr lang="en-US" sz="3600" dirty="0" smtClean="0"/>
              <a:t>Follow handout “Legends in Film: King Arthur”</a:t>
            </a:r>
          </a:p>
          <a:p>
            <a:r>
              <a:rPr lang="en-US" sz="3600" dirty="0" smtClean="0"/>
              <a:t>Head to Library to collaborate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642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RL.11-12.7: Analyze multiple interpretations of a story, evaluating how each version interprets the source text.</a:t>
            </a:r>
          </a:p>
          <a:p>
            <a:r>
              <a:rPr lang="en-US" dirty="0" smtClean="0"/>
              <a:t>W.11-12.1: Write arguments to support claims in an analysis of substantive topics.</a:t>
            </a:r>
          </a:p>
          <a:p>
            <a:r>
              <a:rPr lang="en-US" dirty="0" smtClean="0"/>
              <a:t>W.11-12.7: Conduct short projects to answer a question.</a:t>
            </a:r>
          </a:p>
          <a:p>
            <a:r>
              <a:rPr lang="en-US" dirty="0" smtClean="0"/>
              <a:t>W.11-12.10: Write routinely over shorter time frames for a range of tasks, purposes and audiences.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0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28800"/>
            <a:ext cx="4038600" cy="4800600"/>
          </a:xfrm>
        </p:spPr>
        <p:txBody>
          <a:bodyPr>
            <a:normAutofit/>
          </a:bodyPr>
          <a:lstStyle/>
          <a:p>
            <a:r>
              <a:rPr lang="en-US" dirty="0"/>
              <a:t>The first Jack </a:t>
            </a:r>
            <a:r>
              <a:rPr lang="en-US" dirty="0" err="1"/>
              <a:t>O’Lanterns</a:t>
            </a:r>
            <a:r>
              <a:rPr lang="en-US" dirty="0"/>
              <a:t> were actually made from turnips.</a:t>
            </a:r>
            <a:endParaRPr lang="en-US" dirty="0"/>
          </a:p>
        </p:txBody>
      </p:sp>
      <p:pic>
        <p:nvPicPr>
          <p:cNvPr id="4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744" y="2686049"/>
            <a:ext cx="3953256" cy="3244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95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284</TotalTime>
  <Words>115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October 16, 2012</vt:lpstr>
      <vt:lpstr>October 16, 2012</vt:lpstr>
      <vt:lpstr>Objectives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11</cp:revision>
  <dcterms:created xsi:type="dcterms:W3CDTF">2012-10-08T13:21:45Z</dcterms:created>
  <dcterms:modified xsi:type="dcterms:W3CDTF">2012-10-23T13:58:42Z</dcterms:modified>
</cp:coreProperties>
</file>