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17,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View clips of </a:t>
            </a:r>
            <a:r>
              <a:rPr lang="en-US" sz="3600" i="1" dirty="0" smtClean="0"/>
              <a:t>Camelot</a:t>
            </a:r>
            <a:r>
              <a:rPr lang="en-US" sz="3600" dirty="0" smtClean="0"/>
              <a:t> and </a:t>
            </a:r>
            <a:r>
              <a:rPr lang="en-US" sz="3600" i="1" dirty="0" smtClean="0"/>
              <a:t>King Arthur</a:t>
            </a:r>
            <a:r>
              <a:rPr lang="en-US" sz="3600" dirty="0" smtClean="0"/>
              <a:t> one more time with guided viewing</a:t>
            </a:r>
          </a:p>
          <a:p>
            <a:r>
              <a:rPr lang="en-US" sz="3600" dirty="0" smtClean="0"/>
              <a:t>Follow handout “Legends in Film: King Arthur”</a:t>
            </a:r>
          </a:p>
          <a:p>
            <a:r>
              <a:rPr lang="en-US" sz="3600" dirty="0" smtClean="0"/>
              <a:t>Head to Library to start paper</a:t>
            </a:r>
          </a:p>
          <a:p>
            <a:r>
              <a:rPr lang="en-US" sz="3600" dirty="0" smtClean="0"/>
              <a:t>PAPER DUE TYPED ON MONDAY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RL.11-12.7: Analyze multiple interpretations of a story, evaluating how each version interprets the source text.</a:t>
            </a:r>
          </a:p>
          <a:p>
            <a:r>
              <a:rPr lang="en-US" dirty="0" smtClean="0"/>
              <a:t>W.11-12.1: Write arguments to support claims in an analysis of substantive topics.</a:t>
            </a:r>
          </a:p>
          <a:p>
            <a:r>
              <a:rPr lang="en-US" dirty="0" smtClean="0"/>
              <a:t>W.11-12.7: Conduct short projects to answer a question.</a:t>
            </a:r>
          </a:p>
          <a:p>
            <a:r>
              <a:rPr lang="en-US" dirty="0" smtClean="0"/>
              <a:t>W.11-12.10: Write routinely over shorter time frames for a range of tasks, purposes and audiences.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7924800" cy="4800600"/>
          </a:xfrm>
        </p:spPr>
        <p:txBody>
          <a:bodyPr>
            <a:normAutofit/>
          </a:bodyPr>
          <a:lstStyle/>
          <a:p>
            <a:r>
              <a:rPr lang="en-US" sz="4400" dirty="0" err="1"/>
              <a:t>Samhainophobia</a:t>
            </a:r>
            <a:r>
              <a:rPr lang="en-US" sz="4400" dirty="0"/>
              <a:t> is the fear of Halloween.</a:t>
            </a:r>
            <a:endParaRPr lang="en-US" sz="4400" dirty="0"/>
          </a:p>
        </p:txBody>
      </p:sp>
      <p:pic>
        <p:nvPicPr>
          <p:cNvPr id="4" name="Picture 2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88" y="3276600"/>
            <a:ext cx="3953256" cy="3244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9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287</TotalTime>
  <Words>116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October 17, 2012</vt:lpstr>
      <vt:lpstr>October 17,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12</cp:revision>
  <dcterms:created xsi:type="dcterms:W3CDTF">2012-10-08T13:21:45Z</dcterms:created>
  <dcterms:modified xsi:type="dcterms:W3CDTF">2012-10-23T14:01:06Z</dcterms:modified>
</cp:coreProperties>
</file>