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19,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October </a:t>
            </a:r>
            <a:r>
              <a:rPr lang="en-US" smtClean="0"/>
              <a:t>19,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Follow handout “Legends in Film: King Arthur”</a:t>
            </a:r>
          </a:p>
          <a:p>
            <a:r>
              <a:rPr lang="en-US" sz="3600" dirty="0" smtClean="0"/>
              <a:t>Meet in Library to finish paper</a:t>
            </a:r>
          </a:p>
          <a:p>
            <a:r>
              <a:rPr lang="en-US" sz="3600" dirty="0" smtClean="0"/>
              <a:t>PAPER DUE TYPED ON MONDAY at the beginning of the hour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RL.11-12.7: Analyze multiple interpretations of a story, evaluating how each version interprets the source text.</a:t>
            </a:r>
          </a:p>
          <a:p>
            <a:r>
              <a:rPr lang="en-US" dirty="0" smtClean="0"/>
              <a:t>W.11-12.1: Write arguments to support claims in an analysis of substantive topics.</a:t>
            </a:r>
          </a:p>
          <a:p>
            <a:r>
              <a:rPr lang="en-US" dirty="0" smtClean="0"/>
              <a:t>W.11-12.7: Conduct short projects to answer a question.</a:t>
            </a:r>
          </a:p>
          <a:p>
            <a:r>
              <a:rPr lang="en-US" dirty="0" smtClean="0"/>
              <a:t>W.11-12.10: Write routinely over shorter time frames for a range of tasks, purposes and audiences.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7924800" cy="4800600"/>
          </a:xfrm>
        </p:spPr>
        <p:txBody>
          <a:bodyPr>
            <a:normAutofit/>
          </a:bodyPr>
          <a:lstStyle/>
          <a:p>
            <a:r>
              <a:rPr lang="en-US" sz="4400" dirty="0"/>
              <a:t>Fifty percent of kids prefer to receive chocolate candy for Halloween, compared with 24% who prefer non-chocolate candy and 10% who preferred gum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289</TotalTime>
  <Words>129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19, 2012</vt:lpstr>
      <vt:lpstr>October 19,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14</cp:revision>
  <dcterms:created xsi:type="dcterms:W3CDTF">2012-10-08T13:21:45Z</dcterms:created>
  <dcterms:modified xsi:type="dcterms:W3CDTF">2012-10-23T14:02:46Z</dcterms:modified>
</cp:coreProperties>
</file>