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6"/>
  </p:handoutMasterIdLst>
  <p:sldIdLst>
    <p:sldId id="256" r:id="rId2"/>
    <p:sldId id="257" r:id="rId3"/>
    <p:sldId id="258" r:id="rId4"/>
    <p:sldId id="260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8715B-9992-49C7-903A-CCD29D62BA35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70B0E-73C0-4E71-9A93-BFB06A4B8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95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F0843AA-123D-4F2B-AEE7-65A7A51D98C1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October </a:t>
            </a:r>
            <a:r>
              <a:rPr lang="en-US" dirty="0" smtClean="0"/>
              <a:t>2,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12 College Prep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2909425" y="1268016"/>
            <a:ext cx="2650" cy="1"/>
          </a:xfrm>
          <a:custGeom>
            <a:avLst/>
            <a:gdLst/>
            <a:ahLst/>
            <a:cxnLst/>
            <a:rect l="0" t="0" r="0" b="0"/>
            <a:pathLst>
              <a:path w="2650" h="1">
                <a:moveTo>
                  <a:pt x="0" y="0"/>
                </a:moveTo>
                <a:lnTo>
                  <a:pt x="2649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347416" y="3116461"/>
            <a:ext cx="2649" cy="1"/>
          </a:xfrm>
          <a:custGeom>
            <a:avLst/>
            <a:gdLst/>
            <a:ahLst/>
            <a:cxnLst/>
            <a:rect l="0" t="0" r="0" b="0"/>
            <a:pathLst>
              <a:path w="2649" h="1">
                <a:moveTo>
                  <a:pt x="0" y="0"/>
                </a:moveTo>
                <a:lnTo>
                  <a:pt x="2648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6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85801"/>
            <a:ext cx="6965245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October </a:t>
            </a:r>
            <a:r>
              <a:rPr lang="en-US" dirty="0" smtClean="0"/>
              <a:t>2,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4000" dirty="0" smtClean="0"/>
              <a:t>10 minutes to Finish “Wife of Bath”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000" dirty="0" smtClean="0"/>
              <a:t>Discuss Worksheet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000" dirty="0" smtClean="0"/>
              <a:t>What’s on Your TEST tomorrow?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000" dirty="0" smtClean="0"/>
              <a:t>Canterbury Tales Movie </a:t>
            </a:r>
            <a:r>
              <a:rPr lang="en-US" sz="4000" dirty="0" err="1" smtClean="0"/>
              <a:t>Pt</a:t>
            </a:r>
            <a:r>
              <a:rPr lang="en-US" sz="4000" dirty="0" smtClean="0"/>
              <a:t> II</a:t>
            </a:r>
            <a:endParaRPr lang="en-US" sz="40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/>
              <a:t>Homework:  Read </a:t>
            </a:r>
            <a:r>
              <a:rPr lang="en-US" sz="3200" dirty="0" err="1" smtClean="0"/>
              <a:t>ch</a:t>
            </a:r>
            <a:r>
              <a:rPr lang="en-US" sz="3200" dirty="0" smtClean="0"/>
              <a:t> 61-80 and do the study guide for FRIDAY</a:t>
            </a:r>
          </a:p>
        </p:txBody>
      </p:sp>
      <p:sp>
        <p:nvSpPr>
          <p:cNvPr id="4" name="Freeform 3"/>
          <p:cNvSpPr/>
          <p:nvPr/>
        </p:nvSpPr>
        <p:spPr>
          <a:xfrm>
            <a:off x="4026090" y="981662"/>
            <a:ext cx="4044" cy="1"/>
          </a:xfrm>
          <a:custGeom>
            <a:avLst/>
            <a:gdLst/>
            <a:ahLst/>
            <a:cxnLst/>
            <a:rect l="0" t="0" r="0" b="0"/>
            <a:pathLst>
              <a:path w="4044" h="1">
                <a:moveTo>
                  <a:pt x="0" y="0"/>
                </a:moveTo>
                <a:lnTo>
                  <a:pt x="4043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4026090" y="981662"/>
            <a:ext cx="4044" cy="1"/>
          </a:xfrm>
          <a:custGeom>
            <a:avLst/>
            <a:gdLst/>
            <a:ahLst/>
            <a:cxnLst/>
            <a:rect l="0" t="0" r="0" b="0"/>
            <a:pathLst>
              <a:path w="4044" h="1">
                <a:moveTo>
                  <a:pt x="0" y="0"/>
                </a:moveTo>
                <a:lnTo>
                  <a:pt x="4043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456597" y="1390688"/>
            <a:ext cx="4045" cy="1"/>
          </a:xfrm>
          <a:custGeom>
            <a:avLst/>
            <a:gdLst/>
            <a:ahLst/>
            <a:cxnLst/>
            <a:rect l="0" t="0" r="0" b="0"/>
            <a:pathLst>
              <a:path w="4045" h="1">
                <a:moveTo>
                  <a:pt x="0" y="0"/>
                </a:moveTo>
                <a:lnTo>
                  <a:pt x="4044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5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7338508" cy="49530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RL.11-12.1: Cite textual evidence to support analysis of what the text says explicitly.</a:t>
            </a:r>
          </a:p>
          <a:p>
            <a:r>
              <a:rPr lang="en-US" sz="3200" dirty="0" smtClean="0"/>
              <a:t>RL.11-12.3: Analyze the impact of the author’s choices regarding how to develop and relate elements of a story.</a:t>
            </a:r>
          </a:p>
          <a:p>
            <a:r>
              <a:rPr lang="en-US" sz="3200" dirty="0" smtClean="0"/>
              <a:t>RL.11-12.4: Analyze the impact of specific word choices on tone.</a:t>
            </a:r>
          </a:p>
          <a:p>
            <a:r>
              <a:rPr lang="en-US" sz="3200" dirty="0" smtClean="0"/>
              <a:t>RL.11-12.10: Read and comprehend literature.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57837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67200" cy="4953000"/>
          </a:xfrm>
        </p:spPr>
        <p:txBody>
          <a:bodyPr>
            <a:normAutofit fontScale="47500" lnSpcReduction="20000"/>
          </a:bodyPr>
          <a:lstStyle/>
          <a:p>
            <a:r>
              <a:rPr lang="en-US" sz="4200" dirty="0"/>
              <a:t>The life of medieval nuns were filled with the following work and chores:</a:t>
            </a:r>
            <a:endParaRPr lang="en-US" sz="4200" b="0" dirty="0"/>
          </a:p>
          <a:p>
            <a:pPr marL="571500" indent="-571500">
              <a:buFont typeface="Arial" pitchFamily="34" charset="0"/>
              <a:buChar char="•"/>
            </a:pPr>
            <a:r>
              <a:rPr lang="en-US" sz="4200" dirty="0"/>
              <a:t>Washing and cooking for the monastery</a:t>
            </a:r>
            <a:endParaRPr lang="en-US" sz="4200" b="0" dirty="0"/>
          </a:p>
          <a:p>
            <a:pPr marL="571500" indent="-571500">
              <a:buFont typeface="Arial" pitchFamily="34" charset="0"/>
              <a:buChar char="•"/>
            </a:pPr>
            <a:r>
              <a:rPr lang="en-US" sz="4200" dirty="0"/>
              <a:t>Raising the necessary supplies of vegetables and grain</a:t>
            </a:r>
            <a:endParaRPr lang="en-US" sz="4200" b="0" dirty="0"/>
          </a:p>
          <a:p>
            <a:pPr marL="571500" indent="-571500">
              <a:buFont typeface="Arial" pitchFamily="34" charset="0"/>
              <a:buChar char="•"/>
            </a:pPr>
            <a:r>
              <a:rPr lang="en-US" sz="4200" dirty="0"/>
              <a:t>Producing wine, ale and honey</a:t>
            </a:r>
            <a:endParaRPr lang="en-US" sz="4200" b="0" dirty="0"/>
          </a:p>
          <a:p>
            <a:pPr marL="571500" indent="-571500">
              <a:buFont typeface="Arial" pitchFamily="34" charset="0"/>
              <a:buChar char="•"/>
            </a:pPr>
            <a:r>
              <a:rPr lang="en-US" sz="4200" dirty="0"/>
              <a:t>Providing medical care for the community</a:t>
            </a:r>
            <a:endParaRPr lang="en-US" sz="4200" b="0" dirty="0"/>
          </a:p>
          <a:p>
            <a:pPr marL="571500" indent="-571500">
              <a:buFont typeface="Arial" pitchFamily="34" charset="0"/>
              <a:buChar char="•"/>
            </a:pPr>
            <a:r>
              <a:rPr lang="en-US" sz="4200" dirty="0"/>
              <a:t>Providing education for novices</a:t>
            </a:r>
            <a:endParaRPr lang="en-US" sz="4200" b="0" dirty="0"/>
          </a:p>
          <a:p>
            <a:pPr marL="571500" indent="-571500">
              <a:buFont typeface="Arial" pitchFamily="34" charset="0"/>
              <a:buChar char="•"/>
            </a:pPr>
            <a:r>
              <a:rPr lang="en-US" sz="4200" dirty="0"/>
              <a:t>Spinning, weaving and embroidery</a:t>
            </a:r>
            <a:endParaRPr lang="en-US" sz="4200" b="0" dirty="0"/>
          </a:p>
          <a:p>
            <a:pPr marL="571500" indent="-571500">
              <a:buFont typeface="Arial" pitchFamily="34" charset="0"/>
              <a:buChar char="•"/>
            </a:pPr>
            <a:r>
              <a:rPr lang="en-US" sz="4200" dirty="0"/>
              <a:t>Illuminating manuscripts</a:t>
            </a:r>
            <a:endParaRPr lang="en-US" sz="4200" b="0" dirty="0"/>
          </a:p>
          <a:p>
            <a:endParaRPr lang="en-US" sz="3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04261"/>
            <a:ext cx="7520940" cy="548640"/>
          </a:xfrm>
        </p:spPr>
        <p:txBody>
          <a:bodyPr>
            <a:normAutofit/>
          </a:bodyPr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pic>
        <p:nvPicPr>
          <p:cNvPr id="1026" name="Picture 2" descr="C:\Documents and Settings\Guest\Local Settings\Temporary Internet Files\Content.IE5\7EE78WJP\MC900434589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33400"/>
            <a:ext cx="3517900" cy="6094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954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1566</TotalTime>
  <Words>156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October 2, 2012</vt:lpstr>
      <vt:lpstr>October 2, 2012</vt:lpstr>
      <vt:lpstr>Objectives</vt:lpstr>
      <vt:lpstr>Did You Know?</vt:lpstr>
    </vt:vector>
  </TitlesOfParts>
  <Company>West Branch Rose City Area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11, 2012</dc:title>
  <dc:creator>Guest</dc:creator>
  <cp:lastModifiedBy>Guest</cp:lastModifiedBy>
  <cp:revision>32</cp:revision>
  <cp:lastPrinted>2012-09-18T18:49:46Z</cp:lastPrinted>
  <dcterms:created xsi:type="dcterms:W3CDTF">2012-09-11T11:40:00Z</dcterms:created>
  <dcterms:modified xsi:type="dcterms:W3CDTF">2012-10-02T12:15:17Z</dcterms:modified>
</cp:coreProperties>
</file>