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Get book…</a:t>
            </a:r>
          </a:p>
          <a:p>
            <a:r>
              <a:rPr lang="en-US" sz="3600" dirty="0" smtClean="0"/>
              <a:t>Turn in King Arthur Essay</a:t>
            </a:r>
          </a:p>
          <a:p>
            <a:r>
              <a:rPr lang="en-US" sz="3600" dirty="0" smtClean="0"/>
              <a:t>Partner Activity… Partners already chosen for you!</a:t>
            </a:r>
          </a:p>
          <a:p>
            <a:r>
              <a:rPr lang="en-US" sz="3600" dirty="0" smtClean="0"/>
              <a:t>Summarizing activity/</a:t>
            </a:r>
            <a:r>
              <a:rPr lang="en-US" sz="3600" dirty="0" err="1" smtClean="0"/>
              <a:t>Wkst</a:t>
            </a:r>
            <a:r>
              <a:rPr lang="en-US" sz="3600" dirty="0" smtClean="0"/>
              <a:t>… </a:t>
            </a:r>
            <a:r>
              <a:rPr lang="en-US" sz="3600" dirty="0" smtClean="0"/>
              <a:t>Read </a:t>
            </a:r>
            <a:r>
              <a:rPr lang="en-US" sz="3600" i="1" dirty="0"/>
              <a:t>Sir Gawain and the Green Knight </a:t>
            </a:r>
            <a:r>
              <a:rPr lang="en-US" sz="3600" dirty="0" smtClean="0"/>
              <a:t>to learn about what honor meant in medieval times</a:t>
            </a:r>
            <a:r>
              <a:rPr lang="en-US" sz="3600" dirty="0"/>
              <a:t>.</a:t>
            </a:r>
            <a:endParaRPr lang="en-US" sz="36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52044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Leah – Hunter</a:t>
            </a:r>
          </a:p>
          <a:p>
            <a:r>
              <a:rPr lang="en-US" dirty="0" smtClean="0"/>
              <a:t>Courtney – </a:t>
            </a:r>
            <a:r>
              <a:rPr lang="en-US" dirty="0" err="1" smtClean="0"/>
              <a:t>Tieler</a:t>
            </a:r>
            <a:endParaRPr lang="en-US" dirty="0" smtClean="0"/>
          </a:p>
          <a:p>
            <a:r>
              <a:rPr lang="en-US" dirty="0" smtClean="0"/>
              <a:t>Jake – Jon</a:t>
            </a:r>
          </a:p>
          <a:p>
            <a:r>
              <a:rPr lang="en-US" dirty="0" smtClean="0"/>
              <a:t>Cecelia – Jessica</a:t>
            </a:r>
          </a:p>
          <a:p>
            <a:r>
              <a:rPr lang="en-US" dirty="0" err="1" smtClean="0"/>
              <a:t>Chelsey</a:t>
            </a:r>
            <a:r>
              <a:rPr lang="en-US" dirty="0" smtClean="0"/>
              <a:t> – Brooke - Amanda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78808" y="2057400"/>
            <a:ext cx="4126992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Avery – Emily</a:t>
            </a:r>
          </a:p>
          <a:p>
            <a:r>
              <a:rPr lang="en-US" dirty="0" smtClean="0"/>
              <a:t>Taylor – </a:t>
            </a:r>
            <a:r>
              <a:rPr lang="en-US" dirty="0" err="1" smtClean="0"/>
              <a:t>Chasatee</a:t>
            </a:r>
            <a:endParaRPr lang="en-US" dirty="0" smtClean="0"/>
          </a:p>
          <a:p>
            <a:r>
              <a:rPr lang="en-US" dirty="0" err="1"/>
              <a:t>Vennessa</a:t>
            </a:r>
            <a:r>
              <a:rPr lang="en-US" dirty="0"/>
              <a:t> – Stephanie</a:t>
            </a:r>
          </a:p>
          <a:p>
            <a:r>
              <a:rPr lang="en-US" dirty="0"/>
              <a:t>Zach – Paul</a:t>
            </a:r>
          </a:p>
          <a:p>
            <a:r>
              <a:rPr lang="en-US" dirty="0"/>
              <a:t>Cameron - </a:t>
            </a:r>
            <a:r>
              <a:rPr lang="en-US" dirty="0" err="1"/>
              <a:t>Magan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1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RL.11-12.1  </a:t>
            </a:r>
            <a:r>
              <a:rPr lang="en-US" dirty="0"/>
              <a:t>Cite textual evidence to support inferences </a:t>
            </a:r>
            <a:r>
              <a:rPr lang="en-US" dirty="0" smtClean="0"/>
              <a:t>drawn </a:t>
            </a:r>
            <a:r>
              <a:rPr lang="en-US" dirty="0"/>
              <a:t>from the text.  </a:t>
            </a:r>
            <a:endParaRPr lang="en-US" dirty="0" smtClean="0"/>
          </a:p>
          <a:p>
            <a:r>
              <a:rPr lang="en-US" dirty="0" smtClean="0"/>
              <a:t>RL.11-12.3  </a:t>
            </a:r>
            <a:r>
              <a:rPr lang="en-US" dirty="0"/>
              <a:t>Analyze the impact </a:t>
            </a:r>
            <a:r>
              <a:rPr lang="en-US" dirty="0" smtClean="0"/>
              <a:t>of </a:t>
            </a:r>
            <a:r>
              <a:rPr lang="en-US" dirty="0"/>
              <a:t>the author’s choices regarding how to develop </a:t>
            </a:r>
            <a:r>
              <a:rPr lang="en-US" dirty="0" smtClean="0"/>
              <a:t>and </a:t>
            </a:r>
            <a:r>
              <a:rPr lang="en-US" dirty="0"/>
              <a:t>relate elements of a story.  </a:t>
            </a:r>
            <a:endParaRPr lang="en-US" dirty="0" smtClean="0"/>
          </a:p>
          <a:p>
            <a:r>
              <a:rPr lang="en-US" dirty="0" smtClean="0"/>
              <a:t>RL.11-12.5  </a:t>
            </a:r>
            <a:r>
              <a:rPr lang="en-US" dirty="0"/>
              <a:t>Analyze how </a:t>
            </a:r>
            <a:r>
              <a:rPr lang="en-US" dirty="0" smtClean="0"/>
              <a:t>an </a:t>
            </a:r>
            <a:r>
              <a:rPr lang="en-US" dirty="0"/>
              <a:t>author’s choices concerning how to structure </a:t>
            </a:r>
            <a:r>
              <a:rPr lang="en-US" dirty="0" smtClean="0"/>
              <a:t>specific </a:t>
            </a:r>
            <a:r>
              <a:rPr lang="en-US" dirty="0"/>
              <a:t>parts of a text contribute to its overall </a:t>
            </a:r>
            <a:r>
              <a:rPr lang="en-US" dirty="0" smtClean="0"/>
              <a:t>structure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SL .11-12.1c </a:t>
            </a:r>
            <a:r>
              <a:rPr lang="en-US" dirty="0"/>
              <a:t>Propel conversations by responding </a:t>
            </a:r>
            <a:r>
              <a:rPr lang="en-US" dirty="0" smtClean="0"/>
              <a:t>to </a:t>
            </a:r>
            <a:r>
              <a:rPr lang="en-US" dirty="0"/>
              <a:t>questions that probe reasoning and evidence. </a:t>
            </a:r>
          </a:p>
        </p:txBody>
      </p:sp>
    </p:spTree>
    <p:extLst>
      <p:ext uri="{BB962C8B-B14F-4D97-AF65-F5344CB8AC3E}">
        <p14:creationId xmlns:p14="http://schemas.microsoft.com/office/powerpoint/2010/main" val="9757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/>
              <a:t>Fifty percent of kids prefer to receive chocolate candy for Halloween, compared with 24% who prefer non-chocolate candy and 10% who preferred gum</a:t>
            </a:r>
            <a:endParaRPr lang="en-US" dirty="0"/>
          </a:p>
        </p:txBody>
      </p:sp>
      <p:pic>
        <p:nvPicPr>
          <p:cNvPr id="4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562856" cy="374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300</TotalTime>
  <Words>178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October 22, 2012</vt:lpstr>
      <vt:lpstr>October 22, 2012</vt:lpstr>
      <vt:lpstr>Partners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12</cp:revision>
  <dcterms:created xsi:type="dcterms:W3CDTF">2012-10-08T13:21:45Z</dcterms:created>
  <dcterms:modified xsi:type="dcterms:W3CDTF">2012-10-22T16:16:45Z</dcterms:modified>
</cp:coreProperties>
</file>