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23,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23,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Get book!</a:t>
            </a:r>
          </a:p>
          <a:p>
            <a:r>
              <a:rPr lang="en-US" sz="3600" dirty="0" smtClean="0"/>
              <a:t>Answer the questions independently on the reading (1/2 hour)</a:t>
            </a:r>
          </a:p>
          <a:p>
            <a:r>
              <a:rPr lang="en-US" sz="3600" dirty="0" smtClean="0"/>
              <a:t>Roundtable discussion be prepared to answer the questions and discuss what honor meant in medieval times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RL.11-12.1  </a:t>
            </a:r>
            <a:r>
              <a:rPr lang="en-US" dirty="0"/>
              <a:t>Cite textual evidence to support inferences </a:t>
            </a:r>
            <a:r>
              <a:rPr lang="en-US" dirty="0" smtClean="0"/>
              <a:t>drawn </a:t>
            </a:r>
            <a:r>
              <a:rPr lang="en-US" dirty="0"/>
              <a:t>from the text.  </a:t>
            </a:r>
            <a:endParaRPr lang="en-US" dirty="0" smtClean="0"/>
          </a:p>
          <a:p>
            <a:r>
              <a:rPr lang="en-US" dirty="0" smtClean="0"/>
              <a:t>RL.11-12.3  </a:t>
            </a:r>
            <a:r>
              <a:rPr lang="en-US" dirty="0"/>
              <a:t>Analyze the impact </a:t>
            </a:r>
            <a:r>
              <a:rPr lang="en-US" dirty="0" smtClean="0"/>
              <a:t>of </a:t>
            </a:r>
            <a:r>
              <a:rPr lang="en-US" dirty="0"/>
              <a:t>the author’s choices regarding how to develop </a:t>
            </a:r>
            <a:r>
              <a:rPr lang="en-US" dirty="0" smtClean="0"/>
              <a:t>and </a:t>
            </a:r>
            <a:r>
              <a:rPr lang="en-US" dirty="0"/>
              <a:t>relate elements of a story.  </a:t>
            </a:r>
            <a:endParaRPr lang="en-US" dirty="0" smtClean="0"/>
          </a:p>
          <a:p>
            <a:r>
              <a:rPr lang="en-US" dirty="0" smtClean="0"/>
              <a:t>RL.11-12.5  </a:t>
            </a:r>
            <a:r>
              <a:rPr lang="en-US" dirty="0"/>
              <a:t>Analyze how </a:t>
            </a:r>
            <a:r>
              <a:rPr lang="en-US" dirty="0" smtClean="0"/>
              <a:t>an </a:t>
            </a:r>
            <a:r>
              <a:rPr lang="en-US" dirty="0"/>
              <a:t>author’s choices concerning how to structure </a:t>
            </a:r>
            <a:r>
              <a:rPr lang="en-US" dirty="0" smtClean="0"/>
              <a:t>specific </a:t>
            </a:r>
            <a:r>
              <a:rPr lang="en-US" dirty="0"/>
              <a:t>parts of a text contribute to its overall </a:t>
            </a:r>
            <a:r>
              <a:rPr lang="en-US" dirty="0" smtClean="0"/>
              <a:t>structure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SL .11-12.1c </a:t>
            </a:r>
            <a:r>
              <a:rPr lang="en-US" dirty="0"/>
              <a:t>Propel conversations by responding </a:t>
            </a:r>
            <a:r>
              <a:rPr lang="en-US" dirty="0" smtClean="0"/>
              <a:t>to </a:t>
            </a:r>
            <a:r>
              <a:rPr lang="en-US" dirty="0"/>
              <a:t>questions that probe reasoning and evidence. </a:t>
            </a:r>
          </a:p>
        </p:txBody>
      </p:sp>
    </p:spTree>
    <p:extLst>
      <p:ext uri="{BB962C8B-B14F-4D97-AF65-F5344CB8AC3E}">
        <p14:creationId xmlns:p14="http://schemas.microsoft.com/office/powerpoint/2010/main" val="9757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8077200" cy="5486400"/>
          </a:xfrm>
        </p:spPr>
        <p:txBody>
          <a:bodyPr>
            <a:normAutofit/>
          </a:bodyPr>
          <a:lstStyle/>
          <a:p>
            <a:r>
              <a:rPr lang="en-US" dirty="0"/>
              <a:t>The owl is a popular Halloween image. In Medieval Europe, owls were thought to be witches, and to hear an owl's call meant someone was about to die.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0"/>
            <a:ext cx="4470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144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23, 2012</vt:lpstr>
      <vt:lpstr>October 23,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13</cp:revision>
  <dcterms:created xsi:type="dcterms:W3CDTF">2012-10-08T13:21:45Z</dcterms:created>
  <dcterms:modified xsi:type="dcterms:W3CDTF">2012-10-23T14:08:36Z</dcterms:modified>
</cp:coreProperties>
</file>