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tomorrow:  Read the two packets (these will be on your test for Friday)… While you read, talk to the text!  CODE…</a:t>
            </a:r>
          </a:p>
          <a:p>
            <a:r>
              <a:rPr lang="en-US" sz="2400" dirty="0" smtClean="0"/>
              <a:t>Ideas to code:  LOOK for what you learn historically… THESE ARE PRIMARY SOURCES!</a:t>
            </a:r>
          </a:p>
          <a:p>
            <a:pPr lvl="1"/>
            <a:r>
              <a:rPr lang="en-US" sz="2400" dirty="0" smtClean="0"/>
              <a:t>VI = very important info; </a:t>
            </a:r>
          </a:p>
          <a:p>
            <a:pPr lvl="1"/>
            <a:r>
              <a:rPr lang="en-US" sz="2400" dirty="0" smtClean="0"/>
              <a:t>? = you don’t understand;</a:t>
            </a:r>
          </a:p>
          <a:p>
            <a:pPr lvl="1"/>
            <a:r>
              <a:rPr lang="en-US" sz="2400" b="1" dirty="0" smtClean="0"/>
              <a:t>! = interesting… don’t want to forget</a:t>
            </a:r>
          </a:p>
          <a:p>
            <a:pPr lvl="1"/>
            <a:r>
              <a:rPr lang="en-US" sz="2400" dirty="0" smtClean="0"/>
              <a:t>Circle words you may not understand; etc.</a:t>
            </a:r>
          </a:p>
          <a:p>
            <a:pPr lvl="1"/>
            <a:r>
              <a:rPr lang="en-US" sz="2400" dirty="0" smtClean="0"/>
              <a:t>Connect to world, self, other texts…</a:t>
            </a:r>
          </a:p>
          <a:p>
            <a:r>
              <a:rPr lang="en-US" sz="2400" dirty="0" smtClean="0"/>
              <a:t>Also, on the packet answer the questions in the margins (The letters)</a:t>
            </a:r>
            <a:endParaRPr lang="en-US" sz="2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RI.11-12.1 : Cite evidence to support inferences drawn from the text.  </a:t>
            </a:r>
            <a:endParaRPr lang="en-US" dirty="0" smtClean="0"/>
          </a:p>
          <a:p>
            <a:r>
              <a:rPr lang="en-US" dirty="0" smtClean="0"/>
              <a:t>RI.11-12.6:  Determine an author’s purpose in a text, analyzing how content contributes to the power, persuasiveness, or beauty of the text.  </a:t>
            </a:r>
            <a:endParaRPr lang="en-US" dirty="0" smtClean="0"/>
          </a:p>
          <a:p>
            <a:r>
              <a:rPr lang="en-US" dirty="0" smtClean="0"/>
              <a:t>RI.11-12.9:  Analyze documents of historical and literary significance for their themes, purposes, and rhetorical features</a:t>
            </a:r>
            <a:endParaRPr lang="en-US" dirty="0" smtClean="0"/>
          </a:p>
          <a:p>
            <a:r>
              <a:rPr lang="en-US" dirty="0" smtClean="0"/>
              <a:t>SL .</a:t>
            </a:r>
            <a:r>
              <a:rPr lang="en-US" dirty="0" smtClean="0"/>
              <a:t>11-12.1a: Come to discussions prepared, having read and researched material under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2438401"/>
            <a:ext cx="6781800" cy="2895600"/>
          </a:xfrm>
        </p:spPr>
        <p:txBody>
          <a:bodyPr>
            <a:noAutofit/>
          </a:bodyPr>
          <a:lstStyle/>
          <a:p>
            <a:r>
              <a:rPr lang="en-US" sz="2400" dirty="0"/>
              <a:t>The largest pumpkin ever measured was grown by Norm Craven, who broke the world record in 1993 with a 836 lb. pumpkin.</a:t>
            </a:r>
            <a:endParaRPr lang="en-US" sz="2400" dirty="0"/>
          </a:p>
        </p:txBody>
      </p:sp>
      <p:pic>
        <p:nvPicPr>
          <p:cNvPr id="1026" name="Picture 2" descr="C:\Documents and Settings\Guest\Local Settings\Temporary Internet Files\Content.IE5\7EE78WJP\MC9004362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66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315</TotalTime>
  <Words>210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24, 2012</vt:lpstr>
      <vt:lpstr>October 24,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15</cp:revision>
  <dcterms:created xsi:type="dcterms:W3CDTF">2012-10-08T13:21:45Z</dcterms:created>
  <dcterms:modified xsi:type="dcterms:W3CDTF">2012-10-24T16:54:15Z</dcterms:modified>
</cp:coreProperties>
</file>