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25,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25,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Autofit/>
          </a:bodyPr>
          <a:lstStyle/>
          <a:p>
            <a:r>
              <a:rPr lang="en-US" sz="4000" dirty="0" smtClean="0"/>
              <a:t>Pass back papers!</a:t>
            </a:r>
          </a:p>
          <a:p>
            <a:r>
              <a:rPr lang="en-US" sz="4000" dirty="0" smtClean="0"/>
              <a:t>Discuss Primary sources and the informational readings from yesterday</a:t>
            </a:r>
            <a:endParaRPr lang="en-US" sz="4000" dirty="0" smtClean="0"/>
          </a:p>
          <a:p>
            <a:r>
              <a:rPr lang="en-US" sz="4000" dirty="0" smtClean="0"/>
              <a:t>Review sheet! You may work with a partner or two</a:t>
            </a:r>
          </a:p>
          <a:p>
            <a:r>
              <a:rPr lang="en-US" sz="4000" dirty="0" smtClean="0"/>
              <a:t>TEST TOMORROW!!!!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RI.11-12.1 : Cite evidence to support inferences drawn from the text.  </a:t>
            </a:r>
          </a:p>
          <a:p>
            <a:r>
              <a:rPr lang="en-US" dirty="0" smtClean="0"/>
              <a:t>RI.11-12.6:  Determine an author’s purpose in a text, analyzing how content contributes to the power, persuasiveness, or beauty of the text.  </a:t>
            </a:r>
          </a:p>
          <a:p>
            <a:r>
              <a:rPr lang="en-US" dirty="0" smtClean="0"/>
              <a:t>RI.11-12.9:  Analyze documents of historical and literary significance for their themes, purposes, and rhetorical features</a:t>
            </a:r>
          </a:p>
          <a:p>
            <a:r>
              <a:rPr lang="en-US" dirty="0" smtClean="0"/>
              <a:t>SL .11-12.1a: Come to discussions prepared, having read and researched material under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8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1600" y="2438401"/>
            <a:ext cx="6781800" cy="2895600"/>
          </a:xfrm>
        </p:spPr>
        <p:txBody>
          <a:bodyPr>
            <a:noAutofit/>
          </a:bodyPr>
          <a:lstStyle/>
          <a:p>
            <a:r>
              <a:rPr lang="en-US" sz="2400" dirty="0"/>
              <a:t>The largest pumpkin ever measured was grown by Norm Craven, who broke the world record in 1993 with a 836 lb. pumpkin.</a:t>
            </a:r>
          </a:p>
        </p:txBody>
      </p:sp>
      <p:pic>
        <p:nvPicPr>
          <p:cNvPr id="1026" name="Picture 2" descr="C:\Documents and Settings\Guest\Local Settings\Temporary Internet Files\Content.IE5\7EE78WJP\MC90043625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338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66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570156"/>
            <a:ext cx="7225553" cy="1054250"/>
          </a:xfrm>
        </p:spPr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1600" y="2438401"/>
            <a:ext cx="6781800" cy="2895600"/>
          </a:xfrm>
        </p:spPr>
        <p:txBody>
          <a:bodyPr>
            <a:noAutofit/>
          </a:bodyPr>
          <a:lstStyle/>
          <a:p>
            <a:r>
              <a:rPr lang="en-US" dirty="0"/>
              <a:t>Black and orange are typically associated with Halloween. Orange is a symbol of strength and endurance and, along with brown and gold, stands for the harvest and autumn. Black is typically a symbol of death and darkness and acts as a reminder that Halloween once was a festival that marked the boundaries between life and death</a:t>
            </a:r>
            <a:endParaRPr lang="en-US" sz="2400" dirty="0"/>
          </a:p>
        </p:txBody>
      </p:sp>
      <p:pic>
        <p:nvPicPr>
          <p:cNvPr id="1026" name="Picture 2" descr="C:\Documents and Settings\Guest\Local Settings\Temporary Internet Files\Content.IE5\7EE78WJP\MC90043625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38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317</TotalTime>
  <Words>204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October 25, 2012</vt:lpstr>
      <vt:lpstr>October 25, 2012</vt:lpstr>
      <vt:lpstr>Objectives</vt:lpstr>
      <vt:lpstr>Did you know?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16</cp:revision>
  <dcterms:created xsi:type="dcterms:W3CDTF">2012-10-08T13:21:45Z</dcterms:created>
  <dcterms:modified xsi:type="dcterms:W3CDTF">2012-10-25T17:23:29Z</dcterms:modified>
</cp:coreProperties>
</file>