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Autofit/>
          </a:bodyPr>
          <a:lstStyle/>
          <a:p>
            <a:r>
              <a:rPr lang="en-US" sz="4000" dirty="0" smtClean="0"/>
              <a:t>Unit Test today!!!</a:t>
            </a:r>
            <a:endParaRPr lang="en-US" sz="4000" dirty="0" smtClean="0"/>
          </a:p>
        </p:txBody>
      </p:sp>
      <p:pic>
        <p:nvPicPr>
          <p:cNvPr id="1027" name="Picture 3" descr="C:\Documents and Settings\Guest\Local Settings\Temporary Internet Files\Content.IE5\7ZL7SJGW\MP90040898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4724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570156"/>
            <a:ext cx="7225553" cy="1054250"/>
          </a:xfrm>
        </p:spPr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38707" y="3505200"/>
            <a:ext cx="6781800" cy="2895600"/>
          </a:xfrm>
        </p:spPr>
        <p:txBody>
          <a:bodyPr>
            <a:noAutofit/>
          </a:bodyPr>
          <a:lstStyle/>
          <a:p>
            <a:r>
              <a:rPr lang="en-US" sz="2800" dirty="0"/>
              <a:t>Trick-or-treating evolved from the ancient Celtic tradition of putting out treats and food to placate spirits who roamed the streets at </a:t>
            </a:r>
            <a:r>
              <a:rPr lang="en-US" sz="2800" dirty="0" err="1"/>
              <a:t>Samhain</a:t>
            </a:r>
            <a:r>
              <a:rPr lang="en-US" sz="2800" dirty="0"/>
              <a:t>, a sacred festival that marked the end of the Celtic calendar year</a:t>
            </a:r>
            <a:endParaRPr lang="en-US" sz="2800" dirty="0"/>
          </a:p>
        </p:txBody>
      </p:sp>
      <p:pic>
        <p:nvPicPr>
          <p:cNvPr id="2050" name="Picture 2" descr="C:\Documents and Settings\Guest\Local Settings\Temporary Internet Files\Content.IE5\JO3JROOK\MC9004105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607" y="-228600"/>
            <a:ext cx="4514393" cy="310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38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319</TotalTime>
  <Words>53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October 26, 2012</vt:lpstr>
      <vt:lpstr>October 26, 2012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17</cp:revision>
  <dcterms:created xsi:type="dcterms:W3CDTF">2012-10-08T13:21:45Z</dcterms:created>
  <dcterms:modified xsi:type="dcterms:W3CDTF">2012-10-26T17:23:43Z</dcterms:modified>
</cp:coreProperties>
</file>