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26,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30,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Peer Edit!!!</a:t>
            </a:r>
          </a:p>
          <a:p>
            <a:r>
              <a:rPr lang="en-US" sz="4000" dirty="0" smtClean="0"/>
              <a:t>Clean out portfolios</a:t>
            </a:r>
          </a:p>
          <a:p>
            <a:r>
              <a:rPr lang="en-US" sz="4000" dirty="0" smtClean="0"/>
              <a:t>Work on Personal Statement, etc.</a:t>
            </a:r>
          </a:p>
          <a:p>
            <a:r>
              <a:rPr lang="en-US" sz="4000" dirty="0" smtClean="0"/>
              <a:t>Pick Me essay due tomorrow!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5114544" cy="365759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2400" dirty="0"/>
              <a:t>Stephen Clarke holds the record for the world’s fastest pumpkin carving time: 24.03 seconds, smashing his previous record of 54.72 seconds. The rules of the competition state that the pumpkin must weigh less than 24 pounds and be carved in a traditional way, which requires at least eyes, nose, ears, and a mouth.</a:t>
            </a:r>
          </a:p>
        </p:txBody>
      </p:sp>
      <p:pic>
        <p:nvPicPr>
          <p:cNvPr id="1026" name="Picture 2" descr="C:\Documents and Settings\Guest\Local Settings\Temporary Internet Files\Content.IE5\7EE78WJP\MP9003095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544" y="19812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53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322</TotalTime>
  <Words>94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26, 2012</vt:lpstr>
      <vt:lpstr>October 30,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18</cp:revision>
  <dcterms:created xsi:type="dcterms:W3CDTF">2012-10-08T13:21:45Z</dcterms:created>
  <dcterms:modified xsi:type="dcterms:W3CDTF">2012-10-30T17:25:11Z</dcterms:modified>
</cp:coreProperties>
</file>