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31,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31,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Speaker from </a:t>
            </a:r>
            <a:r>
              <a:rPr lang="en-US" sz="4000" smtClean="0"/>
              <a:t>Baker College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43835"/>
            <a:ext cx="7924800" cy="3200401"/>
          </a:xfrm>
        </p:spPr>
        <p:txBody>
          <a:bodyPr>
            <a:noAutofit/>
          </a:bodyPr>
          <a:lstStyle/>
          <a:p>
            <a:r>
              <a:rPr lang="en-US" sz="2800" dirty="0"/>
              <a:t>About 1 out of every 2 million people will die by falling out of bed. Be careful, not funny. Most who will die this way are either very young children or elderly people. </a:t>
            </a:r>
          </a:p>
        </p:txBody>
      </p:sp>
      <p:pic>
        <p:nvPicPr>
          <p:cNvPr id="1026" name="Picture 2" descr="C:\Documents and Settings\Guest\Local Settings\Temporary Internet Files\Content.IE5\W7NGWX6A\MP9004089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7510"/>
            <a:ext cx="4114800" cy="275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343</TotalTime>
  <Words>55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31, 2012</vt:lpstr>
      <vt:lpstr>October 31,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22</cp:revision>
  <dcterms:created xsi:type="dcterms:W3CDTF">2012-10-08T13:21:45Z</dcterms:created>
  <dcterms:modified xsi:type="dcterms:W3CDTF">2012-11-02T18:56:20Z</dcterms:modified>
</cp:coreProperties>
</file>