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5"/>
  </p:handoutMasterIdLst>
  <p:sldIdLst>
    <p:sldId id="256" r:id="rId2"/>
    <p:sldId id="257" r:id="rId3"/>
    <p:sldId id="260"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4"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B58715B-9992-49C7-903A-CCD29D62BA35}" type="datetimeFigureOut">
              <a:rPr lang="en-US" smtClean="0"/>
              <a:t>10/3/2012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070B0E-73C0-4E71-9A93-BFB06A4B88C3}" type="slidenum">
              <a:rPr lang="en-US" smtClean="0"/>
              <a:t>‹#›</a:t>
            </a:fld>
            <a:endParaRPr lang="en-US"/>
          </a:p>
        </p:txBody>
      </p:sp>
    </p:spTree>
    <p:extLst>
      <p:ext uri="{BB962C8B-B14F-4D97-AF65-F5344CB8AC3E}">
        <p14:creationId xmlns:p14="http://schemas.microsoft.com/office/powerpoint/2010/main" val="35965951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0843AA-123D-4F2B-AEE7-65A7A51D98C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843AA-123D-4F2B-AEE7-65A7A51D98C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F0843AA-123D-4F2B-AEE7-65A7A51D98C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0843AA-123D-4F2B-AEE7-65A7A51D98C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0843AA-123D-4F2B-AEE7-65A7A51D98C1}" type="datetimeFigureOut">
              <a:rPr lang="en-US" smtClean="0"/>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0843AA-123D-4F2B-AEE7-65A7A51D98C1}" type="datetimeFigureOut">
              <a:rPr lang="en-US" smtClean="0"/>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843AA-123D-4F2B-AEE7-65A7A51D98C1}" type="datetimeFigureOut">
              <a:rPr lang="en-US" smtClean="0"/>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10/3/2012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F0843AA-123D-4F2B-AEE7-65A7A51D98C1}" type="datetimeFigureOut">
              <a:rPr lang="en-US" smtClean="0"/>
              <a:t>10/3/2012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4C7B340-417C-4BC4-A720-F6508852F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October </a:t>
            </a:r>
            <a:r>
              <a:rPr lang="en-US" dirty="0" smtClean="0"/>
              <a:t>3, </a:t>
            </a:r>
            <a:r>
              <a:rPr lang="en-US" dirty="0" smtClean="0"/>
              <a:t>2012</a:t>
            </a:r>
            <a:endParaRPr lang="en-US" dirty="0"/>
          </a:p>
        </p:txBody>
      </p:sp>
      <p:sp>
        <p:nvSpPr>
          <p:cNvPr id="3" name="Subtitle 2"/>
          <p:cNvSpPr>
            <a:spLocks noGrp="1"/>
          </p:cNvSpPr>
          <p:nvPr>
            <p:ph type="subTitle" idx="1"/>
          </p:nvPr>
        </p:nvSpPr>
        <p:spPr/>
        <p:txBody>
          <a:bodyPr/>
          <a:lstStyle/>
          <a:p>
            <a:r>
              <a:rPr lang="en-US" dirty="0" smtClean="0"/>
              <a:t>English 12 College Prep</a:t>
            </a:r>
            <a:endParaRPr lang="en-US" dirty="0"/>
          </a:p>
        </p:txBody>
      </p:sp>
      <p:sp>
        <p:nvSpPr>
          <p:cNvPr id="4" name="Freeform 3"/>
          <p:cNvSpPr/>
          <p:nvPr/>
        </p:nvSpPr>
        <p:spPr>
          <a:xfrm>
            <a:off x="2909425" y="1268016"/>
            <a:ext cx="2650" cy="1"/>
          </a:xfrm>
          <a:custGeom>
            <a:avLst/>
            <a:gdLst/>
            <a:ahLst/>
            <a:cxnLst/>
            <a:rect l="0" t="0" r="0" b="0"/>
            <a:pathLst>
              <a:path w="2650" h="1">
                <a:moveTo>
                  <a:pt x="0" y="0"/>
                </a:moveTo>
                <a:lnTo>
                  <a:pt x="2649"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347416" y="3116461"/>
            <a:ext cx="2649" cy="1"/>
          </a:xfrm>
          <a:custGeom>
            <a:avLst/>
            <a:gdLst/>
            <a:ahLst/>
            <a:cxnLst/>
            <a:rect l="0" t="0" r="0" b="0"/>
            <a:pathLst>
              <a:path w="2649" h="1">
                <a:moveTo>
                  <a:pt x="0" y="0"/>
                </a:moveTo>
                <a:lnTo>
                  <a:pt x="2648"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9665203"/>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85801"/>
            <a:ext cx="6965245" cy="685800"/>
          </a:xfrm>
        </p:spPr>
        <p:txBody>
          <a:bodyPr>
            <a:normAutofit/>
          </a:bodyPr>
          <a:lstStyle/>
          <a:p>
            <a:r>
              <a:rPr lang="en-US" dirty="0" smtClean="0"/>
              <a:t>October </a:t>
            </a:r>
            <a:r>
              <a:rPr lang="en-US" dirty="0" smtClean="0"/>
              <a:t>3, </a:t>
            </a:r>
            <a:r>
              <a:rPr lang="en-US" dirty="0" smtClean="0"/>
              <a:t>2012</a:t>
            </a:r>
            <a:endParaRPr lang="en-US" dirty="0"/>
          </a:p>
        </p:txBody>
      </p:sp>
      <p:sp>
        <p:nvSpPr>
          <p:cNvPr id="3" name="Content Placeholder 2"/>
          <p:cNvSpPr>
            <a:spLocks noGrp="1"/>
          </p:cNvSpPr>
          <p:nvPr>
            <p:ph idx="1"/>
          </p:nvPr>
        </p:nvSpPr>
        <p:spPr>
          <a:xfrm>
            <a:off x="609600" y="1524000"/>
            <a:ext cx="8077200" cy="4800600"/>
          </a:xfrm>
        </p:spPr>
        <p:txBody>
          <a:bodyPr>
            <a:noAutofit/>
          </a:bodyPr>
          <a:lstStyle/>
          <a:p>
            <a:pPr marL="571500" indent="-571500">
              <a:buFont typeface="Arial" pitchFamily="34" charset="0"/>
              <a:buChar char="•"/>
            </a:pPr>
            <a:r>
              <a:rPr lang="en-US" sz="4000" dirty="0" smtClean="0"/>
              <a:t>Test over Canterbury Tales: “Prologue,” “Pardoner’s Tale,” and “Wife of Bath”</a:t>
            </a:r>
          </a:p>
          <a:p>
            <a:pPr marL="571500" indent="-571500">
              <a:buFont typeface="Arial" pitchFamily="34" charset="0"/>
              <a:buChar char="•"/>
            </a:pPr>
            <a:r>
              <a:rPr lang="en-US" sz="4000" dirty="0" smtClean="0"/>
              <a:t>SSR</a:t>
            </a:r>
          </a:p>
          <a:p>
            <a:pPr marL="571500" indent="-571500">
              <a:buFont typeface="Arial" pitchFamily="34" charset="0"/>
              <a:buChar char="•"/>
            </a:pPr>
            <a:endParaRPr lang="en-US" sz="4000" dirty="0"/>
          </a:p>
          <a:p>
            <a:pPr marL="0" indent="0"/>
            <a:endParaRPr lang="en-US" sz="4000" dirty="0" smtClean="0"/>
          </a:p>
          <a:p>
            <a:pPr marL="571500" indent="-571500">
              <a:buFont typeface="Arial" pitchFamily="34" charset="0"/>
              <a:buChar char="•"/>
            </a:pPr>
            <a:r>
              <a:rPr lang="en-US" sz="3200" dirty="0" smtClean="0"/>
              <a:t>Homework:  Read </a:t>
            </a:r>
            <a:r>
              <a:rPr lang="en-US" sz="3200" dirty="0" err="1" smtClean="0"/>
              <a:t>ch</a:t>
            </a:r>
            <a:r>
              <a:rPr lang="en-US" sz="3200" dirty="0" smtClean="0"/>
              <a:t> 61-80 and do the study guide for FRIDAY</a:t>
            </a:r>
          </a:p>
        </p:txBody>
      </p:sp>
      <p:sp>
        <p:nvSpPr>
          <p:cNvPr id="4" name="Freeform 3"/>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2456597" y="1390688"/>
            <a:ext cx="4045" cy="1"/>
          </a:xfrm>
          <a:custGeom>
            <a:avLst/>
            <a:gdLst/>
            <a:ahLst/>
            <a:cxnLst/>
            <a:rect l="0" t="0" r="0" b="0"/>
            <a:pathLst>
              <a:path w="4045" h="1">
                <a:moveTo>
                  <a:pt x="0" y="0"/>
                </a:moveTo>
                <a:lnTo>
                  <a:pt x="4044"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505685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762000"/>
            <a:ext cx="5105400" cy="4495800"/>
          </a:xfrm>
        </p:spPr>
        <p:txBody>
          <a:bodyPr>
            <a:noAutofit/>
          </a:bodyPr>
          <a:lstStyle/>
          <a:p>
            <a:r>
              <a:rPr lang="en-US" i="1" dirty="0"/>
              <a:t>Le </a:t>
            </a:r>
            <a:r>
              <a:rPr lang="en-US" i="1" dirty="0" err="1"/>
              <a:t>Morte</a:t>
            </a:r>
            <a:r>
              <a:rPr lang="en-US" i="1" dirty="0"/>
              <a:t> </a:t>
            </a:r>
            <a:r>
              <a:rPr lang="en-US" i="1" dirty="0" err="1"/>
              <a:t>d’Arthur</a:t>
            </a:r>
            <a:r>
              <a:rPr lang="en-US" i="1" dirty="0"/>
              <a:t> </a:t>
            </a:r>
            <a:r>
              <a:rPr lang="en-US" dirty="0"/>
              <a:t>was published several years after Malory’s death by William Caxton, England’s first printer, who made many changes to the text. Caxton gave the book its title, which means “the death of Arthur.”</a:t>
            </a:r>
            <a:endParaRPr lang="en-US" dirty="0"/>
          </a:p>
        </p:txBody>
      </p:sp>
      <p:sp>
        <p:nvSpPr>
          <p:cNvPr id="2" name="Title 1"/>
          <p:cNvSpPr>
            <a:spLocks noGrp="1"/>
          </p:cNvSpPr>
          <p:nvPr>
            <p:ph type="title"/>
          </p:nvPr>
        </p:nvSpPr>
        <p:spPr>
          <a:xfrm>
            <a:off x="762000" y="204261"/>
            <a:ext cx="7520940" cy="548640"/>
          </a:xfrm>
        </p:spPr>
        <p:txBody>
          <a:bodyPr>
            <a:normAutofit/>
          </a:bodyPr>
          <a:lstStyle/>
          <a:p>
            <a:r>
              <a:rPr lang="en-US" dirty="0" smtClean="0"/>
              <a:t>Did You Know?</a:t>
            </a:r>
            <a:endParaRPr lang="en-US" dirty="0"/>
          </a:p>
        </p:txBody>
      </p:sp>
      <p:pic>
        <p:nvPicPr>
          <p:cNvPr id="1027" name="Picture 3" descr="C:\Documents and Settings\Guest\Local Settings\Temporary Internet Files\Content.IE5\W7NGWX6A\MC9001493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903908"/>
            <a:ext cx="3657600" cy="3932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54947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1581</TotalTime>
  <Words>88</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Angles</vt:lpstr>
      <vt:lpstr>October 3, 2012</vt:lpstr>
      <vt:lpstr>October 3, 2012</vt:lpstr>
      <vt:lpstr>Did You Know?</vt:lpstr>
    </vt:vector>
  </TitlesOfParts>
  <Company>West Branch Rose City Area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11, 2012</dc:title>
  <dc:creator>Guest</dc:creator>
  <cp:lastModifiedBy>Guest</cp:lastModifiedBy>
  <cp:revision>34</cp:revision>
  <cp:lastPrinted>2012-09-18T18:49:46Z</cp:lastPrinted>
  <dcterms:created xsi:type="dcterms:W3CDTF">2012-09-11T11:40:00Z</dcterms:created>
  <dcterms:modified xsi:type="dcterms:W3CDTF">2012-10-03T16:03:18Z</dcterms:modified>
</cp:coreProperties>
</file>