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56" r:id="rId2"/>
    <p:sldId id="257" r:id="rId3"/>
    <p:sldId id="258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8715B-9992-49C7-903A-CCD29D62BA35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70B0E-73C0-4E71-9A93-BFB06A4B8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95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0843AA-123D-4F2B-AEE7-65A7A51D98C1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4C7B340-417C-4BC4-A720-F6508852F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4,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 College Prep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909425" y="1268016"/>
            <a:ext cx="2650" cy="1"/>
          </a:xfrm>
          <a:custGeom>
            <a:avLst/>
            <a:gdLst/>
            <a:ahLst/>
            <a:cxnLst/>
            <a:rect l="0" t="0" r="0" b="0"/>
            <a:pathLst>
              <a:path w="2650" h="1">
                <a:moveTo>
                  <a:pt x="0" y="0"/>
                </a:moveTo>
                <a:lnTo>
                  <a:pt x="2649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347416" y="3116461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6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1"/>
            <a:ext cx="6965245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4,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Watch History video on </a:t>
            </a:r>
            <a:r>
              <a:rPr lang="en-US" sz="4000" dirty="0" err="1" smtClean="0"/>
              <a:t>Le’Morte</a:t>
            </a:r>
            <a:r>
              <a:rPr lang="en-US" sz="4000" dirty="0" smtClean="0"/>
              <a:t> </a:t>
            </a:r>
            <a:r>
              <a:rPr lang="en-US" sz="4000" dirty="0" err="1" smtClean="0"/>
              <a:t>d’Arthur</a:t>
            </a:r>
            <a:r>
              <a:rPr lang="en-US" sz="4000" dirty="0" smtClean="0"/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Take notes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  <a:p>
            <a:pPr marL="0" indent="0"/>
            <a:endParaRPr lang="en-US" sz="40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Homework:  Read </a:t>
            </a:r>
            <a:r>
              <a:rPr lang="en-US" sz="3200" dirty="0" err="1" smtClean="0"/>
              <a:t>ch</a:t>
            </a:r>
            <a:r>
              <a:rPr lang="en-US" sz="3200" dirty="0" smtClean="0"/>
              <a:t> 61-80 and do the study guide for FRIDAY</a:t>
            </a:r>
          </a:p>
        </p:txBody>
      </p:sp>
      <p:sp>
        <p:nvSpPr>
          <p:cNvPr id="4" name="Freeform 3"/>
          <p:cNvSpPr/>
          <p:nvPr/>
        </p:nvSpPr>
        <p:spPr>
          <a:xfrm>
            <a:off x="4026090" y="981662"/>
            <a:ext cx="4044" cy="1"/>
          </a:xfrm>
          <a:custGeom>
            <a:avLst/>
            <a:gdLst/>
            <a:ahLst/>
            <a:cxnLst/>
            <a:rect l="0" t="0" r="0" b="0"/>
            <a:pathLst>
              <a:path w="4044" h="1">
                <a:moveTo>
                  <a:pt x="0" y="0"/>
                </a:moveTo>
                <a:lnTo>
                  <a:pt x="404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026090" y="981662"/>
            <a:ext cx="4044" cy="1"/>
          </a:xfrm>
          <a:custGeom>
            <a:avLst/>
            <a:gdLst/>
            <a:ahLst/>
            <a:cxnLst/>
            <a:rect l="0" t="0" r="0" b="0"/>
            <a:pathLst>
              <a:path w="4044" h="1">
                <a:moveTo>
                  <a:pt x="0" y="0"/>
                </a:moveTo>
                <a:lnTo>
                  <a:pt x="404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456597" y="1390688"/>
            <a:ext cx="4045" cy="1"/>
          </a:xfrm>
          <a:custGeom>
            <a:avLst/>
            <a:gdLst/>
            <a:ahLst/>
            <a:cxnLst/>
            <a:rect l="0" t="0" r="0" b="0"/>
            <a:pathLst>
              <a:path w="4045" h="1">
                <a:moveTo>
                  <a:pt x="0" y="0"/>
                </a:moveTo>
                <a:lnTo>
                  <a:pt x="4044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7338508" cy="495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SL.11-12.3:  Evaluat</a:t>
            </a:r>
            <a:r>
              <a:rPr lang="en-US" sz="3200" dirty="0" smtClean="0"/>
              <a:t>e a speaker’s point of view, reasoning, and use of evidence and rhetoric, assessing the stance, premises, links among ideas, word choice, point of emphasis, and tone used.</a:t>
            </a:r>
          </a:p>
        </p:txBody>
      </p:sp>
    </p:spTree>
    <p:extLst>
      <p:ext uri="{BB962C8B-B14F-4D97-AF65-F5344CB8AC3E}">
        <p14:creationId xmlns:p14="http://schemas.microsoft.com/office/powerpoint/2010/main" val="185783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5105400" cy="4495800"/>
          </a:xfrm>
        </p:spPr>
        <p:txBody>
          <a:bodyPr>
            <a:noAutofit/>
          </a:bodyPr>
          <a:lstStyle/>
          <a:p>
            <a:r>
              <a:rPr lang="en-US" dirty="0"/>
              <a:t>Starting around 1450, Malory began to be charged with a series of crimes, including attempted murder, rape, sedition, extortion, breaking and entering, theft, and cattle raiding. Malory was imprisoned eight times. He escaped twice but was </a:t>
            </a:r>
            <a:r>
              <a:rPr lang="en-US" dirty="0" smtClean="0"/>
              <a:t>recaptured.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4261"/>
            <a:ext cx="7520940" cy="548640"/>
          </a:xfrm>
        </p:spPr>
        <p:txBody>
          <a:bodyPr>
            <a:normAutofit/>
          </a:bodyPr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pic>
        <p:nvPicPr>
          <p:cNvPr id="4" name="Picture 2" descr="C:\Documents and Settings\Guest\Local Settings\Temporary Internet Files\Content.IE5\7ZL7SJGW\MP9001788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772" y="914399"/>
            <a:ext cx="2683428" cy="404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54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1574</TotalTime>
  <Words>125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October 4, 2012</vt:lpstr>
      <vt:lpstr>October 4, 2012</vt:lpstr>
      <vt:lpstr>Objectives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11, 2012</dc:title>
  <dc:creator>Guest</dc:creator>
  <cp:lastModifiedBy>Guest</cp:lastModifiedBy>
  <cp:revision>33</cp:revision>
  <cp:lastPrinted>2012-09-18T18:49:46Z</cp:lastPrinted>
  <dcterms:created xsi:type="dcterms:W3CDTF">2012-09-11T11:40:00Z</dcterms:created>
  <dcterms:modified xsi:type="dcterms:W3CDTF">2012-10-03T15:56:31Z</dcterms:modified>
</cp:coreProperties>
</file>