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5"/>
  </p:handoutMasterIdLst>
  <p:sldIdLst>
    <p:sldId id="256" r:id="rId2"/>
    <p:sldId id="257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715B-9992-49C7-903A-CCD29D62BA35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70B0E-73C0-4E71-9A93-BFB06A4B8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5,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 College Prep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909425" y="1268016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47416" y="311646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6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5,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Test on </a:t>
            </a:r>
            <a:r>
              <a:rPr lang="en-US" sz="4000" i="1" dirty="0" smtClean="0"/>
              <a:t>Life of Pi</a:t>
            </a:r>
            <a:r>
              <a:rPr lang="en-US" sz="4000" dirty="0" smtClean="0"/>
              <a:t> </a:t>
            </a:r>
            <a:r>
              <a:rPr lang="en-US" sz="4000" dirty="0" err="1" smtClean="0"/>
              <a:t>Ch</a:t>
            </a:r>
            <a:r>
              <a:rPr lang="en-US" sz="4000" dirty="0" smtClean="0"/>
              <a:t> 61-80 and Vocab </a:t>
            </a:r>
            <a:endParaRPr lang="en-US" sz="4000" i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SSR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  <a:p>
            <a:pPr marL="0" indent="0"/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Homework:  Read </a:t>
            </a:r>
            <a:r>
              <a:rPr lang="en-US" sz="3200" dirty="0" err="1" smtClean="0"/>
              <a:t>ch</a:t>
            </a:r>
            <a:r>
              <a:rPr lang="en-US" sz="3200" dirty="0" smtClean="0"/>
              <a:t> </a:t>
            </a:r>
            <a:r>
              <a:rPr lang="en-US" sz="3200" dirty="0" smtClean="0"/>
              <a:t>81-end </a:t>
            </a:r>
            <a:r>
              <a:rPr lang="en-US" sz="3200" dirty="0" smtClean="0"/>
              <a:t>and do the study guide for FRIDAY</a:t>
            </a:r>
          </a:p>
        </p:txBody>
      </p:sp>
      <p:sp>
        <p:nvSpPr>
          <p:cNvPr id="4" name="Freeform 3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56597" y="1390688"/>
            <a:ext cx="4045" cy="1"/>
          </a:xfrm>
          <a:custGeom>
            <a:avLst/>
            <a:gdLst/>
            <a:ahLst/>
            <a:cxnLst/>
            <a:rect l="0" t="0" r="0" b="0"/>
            <a:pathLst>
              <a:path w="4045" h="1">
                <a:moveTo>
                  <a:pt x="0" y="0"/>
                </a:moveTo>
                <a:lnTo>
                  <a:pt x="4044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5105400" cy="4495800"/>
          </a:xfrm>
        </p:spPr>
        <p:txBody>
          <a:bodyPr>
            <a:noAutofit/>
          </a:bodyPr>
          <a:lstStyle/>
          <a:p>
            <a:r>
              <a:rPr lang="en-US" i="1" dirty="0"/>
              <a:t>Life of Pi by </a:t>
            </a:r>
            <a:r>
              <a:rPr lang="en-US" i="1" dirty="0" err="1"/>
              <a:t>Yann</a:t>
            </a:r>
            <a:r>
              <a:rPr lang="en-US" i="1" dirty="0"/>
              <a:t> Martel is one of the most </a:t>
            </a:r>
            <a:r>
              <a:rPr lang="en-US" i="1" dirty="0" err="1"/>
              <a:t>analysed</a:t>
            </a:r>
            <a:r>
              <a:rPr lang="en-US" i="1" dirty="0"/>
              <a:t>, discussed and debated books of recent years, not just because of its plot, but because it makes the reader question what they have read and what they believe.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4261"/>
            <a:ext cx="7520940" cy="548640"/>
          </a:xfrm>
        </p:spPr>
        <p:txBody>
          <a:bodyPr>
            <a:normAutofit/>
          </a:bodyPr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9" y="838200"/>
            <a:ext cx="331355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4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1584</TotalTime>
  <Words>82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October 5, 2012</vt:lpstr>
      <vt:lpstr>October 5,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2012</dc:title>
  <dc:creator>Guest</dc:creator>
  <cp:lastModifiedBy>Guest</cp:lastModifiedBy>
  <cp:revision>35</cp:revision>
  <cp:lastPrinted>2012-09-18T18:49:46Z</cp:lastPrinted>
  <dcterms:created xsi:type="dcterms:W3CDTF">2012-09-11T11:40:00Z</dcterms:created>
  <dcterms:modified xsi:type="dcterms:W3CDTF">2012-10-03T16:07:06Z</dcterms:modified>
</cp:coreProperties>
</file>