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8,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Read “Le </a:t>
            </a:r>
            <a:r>
              <a:rPr lang="en-US" sz="3600" dirty="0" err="1" smtClean="0"/>
              <a:t>Morte</a:t>
            </a:r>
            <a:r>
              <a:rPr lang="en-US" sz="3600" dirty="0" smtClean="0"/>
              <a:t> </a:t>
            </a:r>
            <a:r>
              <a:rPr lang="en-US" sz="3600" dirty="0" err="1" smtClean="0"/>
              <a:t>d’Arthur</a:t>
            </a:r>
            <a:r>
              <a:rPr lang="en-US" sz="3600" dirty="0" smtClean="0"/>
              <a:t>” </a:t>
            </a:r>
          </a:p>
          <a:p>
            <a:pPr lvl="1"/>
            <a:r>
              <a:rPr lang="en-US" sz="3200" dirty="0" smtClean="0"/>
              <a:t>Active Reading Assignment:  Answer questions in the margin and on the worksheets.</a:t>
            </a:r>
          </a:p>
          <a:p>
            <a:r>
              <a:rPr lang="en-US" sz="3600" dirty="0" smtClean="0"/>
              <a:t>Be prepared to discuss the story at length and a reading quiz </a:t>
            </a:r>
            <a:r>
              <a:rPr lang="en-US" sz="3600" smtClean="0"/>
              <a:t>on Thursday!</a:t>
            </a:r>
            <a:endParaRPr lang="en-US" sz="3600" dirty="0" smtClean="0"/>
          </a:p>
          <a:p>
            <a:r>
              <a:rPr lang="en-US" sz="3600" dirty="0" smtClean="0"/>
              <a:t>Homework:  FINISH PI with new study guide/vocab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RL.11-12.2: Provide an objective summary of the text.</a:t>
            </a:r>
          </a:p>
          <a:p>
            <a:r>
              <a:rPr lang="en-US" dirty="0" smtClean="0"/>
              <a:t>RL.11-12.3: Analyze the impact of the author’s choices regarding how to develop and relate elements of a story.</a:t>
            </a:r>
          </a:p>
          <a:p>
            <a:r>
              <a:rPr lang="en-US" dirty="0" smtClean="0"/>
              <a:t>RL.11-12.4:  Determine the meaning of words and phrases as they are used in the text, including connotative meanings.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3429000" cy="381914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Typically, the worst paying majors are Social Work, Theology, Elementary Education, Music, Spanish, Horticulture, Education, Fine Arts, Hospitality/Tourism, and Drama.</a:t>
            </a:r>
            <a:endParaRPr lang="en-US" dirty="0"/>
          </a:p>
        </p:txBody>
      </p:sp>
      <p:pic>
        <p:nvPicPr>
          <p:cNvPr id="1026" name="Picture 2" descr="C:\Documents and Settings\Guest\Local Settings\Temporary Internet Files\Content.IE5\7EE78WJP\MP91022086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12420"/>
            <a:ext cx="3090672" cy="402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doors dir="ver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260</TotalTime>
  <Words>140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8, 2012</vt:lpstr>
      <vt:lpstr>October 8,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4</cp:revision>
  <dcterms:created xsi:type="dcterms:W3CDTF">2012-10-08T13:21:45Z</dcterms:created>
  <dcterms:modified xsi:type="dcterms:W3CDTF">2012-10-08T17:42:01Z</dcterms:modified>
</cp:coreProperties>
</file>