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193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9/12/2013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9/12/2013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851BDD8-DBD1-C342-BEBE-EFD952034795}" type="datetimeFigureOut">
              <a:rPr lang="en-US" smtClean="0"/>
              <a:pPr/>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B851BDD8-DBD1-C342-BEBE-EFD952034795}" type="datetimeFigureOut">
              <a:rPr lang="en-US" smtClean="0"/>
              <a:pPr/>
              <a:t>9/12/2013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12,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12, </a:t>
            </a:r>
            <a:r>
              <a:rPr lang="en-US" dirty="0" smtClean="0"/>
              <a:t>2013</a:t>
            </a:r>
            <a:endParaRPr lang="en-US" dirty="0"/>
          </a:p>
        </p:txBody>
      </p:sp>
      <p:sp>
        <p:nvSpPr>
          <p:cNvPr id="3" name="Content Placeholder 2"/>
          <p:cNvSpPr>
            <a:spLocks noGrp="1"/>
          </p:cNvSpPr>
          <p:nvPr>
            <p:ph idx="1"/>
          </p:nvPr>
        </p:nvSpPr>
        <p:spPr>
          <a:xfrm>
            <a:off x="381000" y="1905000"/>
            <a:ext cx="8382000" cy="4572000"/>
          </a:xfrm>
        </p:spPr>
        <p:txBody>
          <a:bodyPr>
            <a:noAutofit/>
          </a:bodyPr>
          <a:lstStyle/>
          <a:p>
            <a:r>
              <a:rPr lang="en-US" sz="3200" dirty="0" smtClean="0"/>
              <a:t>Back to your original table</a:t>
            </a:r>
            <a:endParaRPr lang="en-US" sz="3200" dirty="0" smtClean="0"/>
          </a:p>
          <a:p>
            <a:r>
              <a:rPr lang="en-US" sz="3200" dirty="0" smtClean="0"/>
              <a:t>Discuss Roadblocks with table partners</a:t>
            </a:r>
            <a:endParaRPr lang="en-US" sz="3200" dirty="0" smtClean="0"/>
          </a:p>
          <a:p>
            <a:r>
              <a:rPr lang="en-US" sz="3200" dirty="0" smtClean="0"/>
              <a:t>Word Wall</a:t>
            </a:r>
            <a:endParaRPr lang="en-US" sz="3200" dirty="0" smtClean="0"/>
          </a:p>
          <a:p>
            <a:r>
              <a:rPr lang="en-US" sz="3200" dirty="0" smtClean="0"/>
              <a:t>Think Aloud with partner, Chapter 13</a:t>
            </a:r>
          </a:p>
          <a:p>
            <a:r>
              <a:rPr lang="en-US" sz="3200" dirty="0" smtClean="0"/>
              <a:t>Homework: Evaluating Roadblock worksheet Chapters 14-19</a:t>
            </a:r>
            <a:endParaRPr lang="en-US" sz="3200" dirty="0" smtClean="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Even when a snake has its eyes closed, it can still see through its eyelids.</a:t>
            </a:r>
          </a:p>
          <a:p>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2357</TotalTime>
  <Words>105</Words>
  <Application>Microsoft Office PowerPoint</Application>
  <PresentationFormat>On-screen Show (4:3)</PresentationFormat>
  <Paragraphs>19</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Codex</vt:lpstr>
      <vt:lpstr>September 12, 2013</vt:lpstr>
      <vt:lpstr>September 12,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22</cp:revision>
  <cp:lastPrinted>2013-09-06T11:58:03Z</cp:lastPrinted>
  <dcterms:created xsi:type="dcterms:W3CDTF">2013-09-02T19:46:13Z</dcterms:created>
  <dcterms:modified xsi:type="dcterms:W3CDTF">2013-09-12T18:39:25Z</dcterms:modified>
</cp:coreProperties>
</file>