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715B-9992-49C7-903A-CCD29D62BA35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0B0E-73C0-4E71-9A93-BFB06A4B8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F0843AA-123D-4F2B-AEE7-65A7A51D98C1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14,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 College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6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September </a:t>
            </a:r>
            <a:r>
              <a:rPr lang="en-US" dirty="0" smtClean="0"/>
              <a:t>14,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6934200" cy="4199069"/>
          </a:xfrm>
        </p:spPr>
        <p:txBody>
          <a:bodyPr>
            <a:noAutofit/>
          </a:bodyPr>
          <a:lstStyle/>
          <a:p>
            <a:r>
              <a:rPr lang="en-US" sz="2800" dirty="0" smtClean="0"/>
              <a:t>Five minute study time</a:t>
            </a:r>
          </a:p>
          <a:p>
            <a:r>
              <a:rPr lang="en-US" sz="2800" dirty="0" smtClean="0"/>
              <a:t>Reading Quiz over </a:t>
            </a:r>
            <a:r>
              <a:rPr lang="en-US" sz="2800" i="1" dirty="0" smtClean="0"/>
              <a:t>Life of Pi</a:t>
            </a:r>
            <a:endParaRPr lang="en-US" sz="2800" dirty="0" smtClean="0"/>
          </a:p>
          <a:p>
            <a:r>
              <a:rPr lang="en-US" sz="2800" dirty="0" smtClean="0"/>
              <a:t>Discuss Study Guide</a:t>
            </a:r>
          </a:p>
          <a:p>
            <a:r>
              <a:rPr lang="en-US" sz="2800" dirty="0" smtClean="0"/>
              <a:t>Discuss Chapters 1-20</a:t>
            </a:r>
          </a:p>
          <a:p>
            <a:r>
              <a:rPr lang="en-US" sz="2800" dirty="0" smtClean="0"/>
              <a:t>Homework:  Chapters 21-40 due Friday along with study guide</a:t>
            </a:r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050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RL.11-12.4: Analyze the impact of specific word choices on meaning, including words with multiple meanings.</a:t>
            </a:r>
          </a:p>
          <a:p>
            <a:r>
              <a:rPr lang="en-US" sz="3200" dirty="0" smtClean="0"/>
              <a:t>RL.11-12.5:  Analyze how an author’s choices concerning how to structure specific parts of a text contribute to its aesthetic impact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578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A tiger can eat 100 pounds of meat a night! Compare that to 400 hamburgers! They need a lot of food because they go days between meals.</a:t>
            </a:r>
            <a:endParaRPr lang="en-US" dirty="0"/>
          </a:p>
        </p:txBody>
      </p:sp>
      <p:pic>
        <p:nvPicPr>
          <p:cNvPr id="5" name="Picture 2" descr="C:\Documents and Settings\Guest\Local Settings\Temporary Internet Files\Content.IE5\7ZL7SJGW\MP900433018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2753011"/>
            <a:ext cx="3200400" cy="233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5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0">
        <p14:reveal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663</TotalTime>
  <Words>113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September 14, 2012</vt:lpstr>
      <vt:lpstr>September 14,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2012</dc:title>
  <dc:creator>Guest</dc:creator>
  <cp:lastModifiedBy>Guest</cp:lastModifiedBy>
  <cp:revision>10</cp:revision>
  <cp:lastPrinted>2012-09-11T18:59:47Z</cp:lastPrinted>
  <dcterms:created xsi:type="dcterms:W3CDTF">2012-09-11T11:40:00Z</dcterms:created>
  <dcterms:modified xsi:type="dcterms:W3CDTF">2012-09-14T11:52:50Z</dcterms:modified>
</cp:coreProperties>
</file>