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3" r:id="rId1"/>
  </p:sldMasterIdLst>
  <p:notesMasterIdLst>
    <p:notesMasterId r:id="rId6"/>
  </p:notesMasterIdLst>
  <p:handoutMasterIdLst>
    <p:handoutMasterId r:id="rId7"/>
  </p:handoutMasterIdLst>
  <p:sldIdLst>
    <p:sldId id="256" r:id="rId2"/>
    <p:sldId id="257" r:id="rId3"/>
    <p:sldId id="260" r:id="rId4"/>
    <p:sldId id="261" r:id="rId5"/>
  </p:sldIdLst>
  <p:sldSz cx="9144000" cy="6858000" type="screen4x3"/>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659" autoAdjust="0"/>
  </p:normalViewPr>
  <p:slideViewPr>
    <p:cSldViewPr snapToObjects="1">
      <p:cViewPr>
        <p:scale>
          <a:sx n="76" d="100"/>
          <a:sy n="76" d="100"/>
        </p:scale>
        <p:origin x="-2682" y="-5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82742" cy="465138"/>
          </a:xfrm>
          <a:prstGeom prst="rect">
            <a:avLst/>
          </a:prstGeom>
        </p:spPr>
        <p:txBody>
          <a:bodyPr vert="horz" lIns="90708" tIns="45353" rIns="90708" bIns="45353" rtlCol="0"/>
          <a:lstStyle>
            <a:lvl1pPr algn="l">
              <a:defRPr sz="1200"/>
            </a:lvl1pPr>
          </a:lstStyle>
          <a:p>
            <a:endParaRPr lang="en-US"/>
          </a:p>
        </p:txBody>
      </p:sp>
      <p:sp>
        <p:nvSpPr>
          <p:cNvPr id="3" name="Date Placeholder 2"/>
          <p:cNvSpPr>
            <a:spLocks noGrp="1"/>
          </p:cNvSpPr>
          <p:nvPr>
            <p:ph type="dt" sz="quarter" idx="1"/>
          </p:nvPr>
        </p:nvSpPr>
        <p:spPr>
          <a:xfrm>
            <a:off x="3897514" y="1"/>
            <a:ext cx="2982742" cy="465138"/>
          </a:xfrm>
          <a:prstGeom prst="rect">
            <a:avLst/>
          </a:prstGeom>
        </p:spPr>
        <p:txBody>
          <a:bodyPr vert="horz" lIns="90708" tIns="45353" rIns="90708" bIns="45353" rtlCol="0"/>
          <a:lstStyle>
            <a:lvl1pPr algn="r">
              <a:defRPr sz="1200"/>
            </a:lvl1pPr>
          </a:lstStyle>
          <a:p>
            <a:fld id="{7F067F66-0A35-41F3-BF1B-ED1905BF398E}" type="datetimeFigureOut">
              <a:rPr lang="en-US" smtClean="0"/>
              <a:pPr/>
              <a:t>9/16/2013</a:t>
            </a:fld>
            <a:endParaRPr lang="en-US"/>
          </a:p>
        </p:txBody>
      </p:sp>
      <p:sp>
        <p:nvSpPr>
          <p:cNvPr id="4" name="Footer Placeholder 3"/>
          <p:cNvSpPr>
            <a:spLocks noGrp="1"/>
          </p:cNvSpPr>
          <p:nvPr>
            <p:ph type="ftr" sz="quarter" idx="2"/>
          </p:nvPr>
        </p:nvSpPr>
        <p:spPr>
          <a:xfrm>
            <a:off x="1" y="8829676"/>
            <a:ext cx="2982742" cy="465138"/>
          </a:xfrm>
          <a:prstGeom prst="rect">
            <a:avLst/>
          </a:prstGeom>
        </p:spPr>
        <p:txBody>
          <a:bodyPr vert="horz" lIns="90708" tIns="45353" rIns="90708" bIns="45353" rtlCol="0" anchor="b"/>
          <a:lstStyle>
            <a:lvl1pPr algn="l">
              <a:defRPr sz="1200"/>
            </a:lvl1pPr>
          </a:lstStyle>
          <a:p>
            <a:endParaRPr lang="en-US"/>
          </a:p>
        </p:txBody>
      </p:sp>
      <p:sp>
        <p:nvSpPr>
          <p:cNvPr id="5" name="Slide Number Placeholder 4"/>
          <p:cNvSpPr>
            <a:spLocks noGrp="1"/>
          </p:cNvSpPr>
          <p:nvPr>
            <p:ph type="sldNum" sz="quarter" idx="3"/>
          </p:nvPr>
        </p:nvSpPr>
        <p:spPr>
          <a:xfrm>
            <a:off x="3897514" y="8829676"/>
            <a:ext cx="2982742" cy="465138"/>
          </a:xfrm>
          <a:prstGeom prst="rect">
            <a:avLst/>
          </a:prstGeom>
        </p:spPr>
        <p:txBody>
          <a:bodyPr vert="horz" lIns="90708" tIns="45353" rIns="90708" bIns="45353" rtlCol="0" anchor="b"/>
          <a:lstStyle>
            <a:lvl1pPr algn="r">
              <a:defRPr sz="1200"/>
            </a:lvl1pPr>
          </a:lstStyle>
          <a:p>
            <a:fld id="{7F28CC4E-1609-484D-9CD3-A2383FD86B58}" type="slidenum">
              <a:rPr lang="en-US" smtClean="0"/>
              <a:pPr/>
              <a:t>‹#›</a:t>
            </a:fld>
            <a:endParaRPr lang="en-US"/>
          </a:p>
        </p:txBody>
      </p:sp>
    </p:spTree>
    <p:extLst>
      <p:ext uri="{BB962C8B-B14F-4D97-AF65-F5344CB8AC3E}">
        <p14:creationId xmlns:p14="http://schemas.microsoft.com/office/powerpoint/2010/main" val="29024537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82742" cy="465138"/>
          </a:xfrm>
          <a:prstGeom prst="rect">
            <a:avLst/>
          </a:prstGeom>
        </p:spPr>
        <p:txBody>
          <a:bodyPr vert="horz" lIns="90708" tIns="45353" rIns="90708" bIns="45353" rtlCol="0"/>
          <a:lstStyle>
            <a:lvl1pPr algn="l">
              <a:defRPr sz="1200"/>
            </a:lvl1pPr>
          </a:lstStyle>
          <a:p>
            <a:endParaRPr lang="en-US"/>
          </a:p>
        </p:txBody>
      </p:sp>
      <p:sp>
        <p:nvSpPr>
          <p:cNvPr id="3" name="Date Placeholder 2"/>
          <p:cNvSpPr>
            <a:spLocks noGrp="1"/>
          </p:cNvSpPr>
          <p:nvPr>
            <p:ph type="dt" idx="1"/>
          </p:nvPr>
        </p:nvSpPr>
        <p:spPr>
          <a:xfrm>
            <a:off x="3897514" y="1"/>
            <a:ext cx="2982742" cy="465138"/>
          </a:xfrm>
          <a:prstGeom prst="rect">
            <a:avLst/>
          </a:prstGeom>
        </p:spPr>
        <p:txBody>
          <a:bodyPr vert="horz" lIns="90708" tIns="45353" rIns="90708" bIns="45353" rtlCol="0"/>
          <a:lstStyle>
            <a:lvl1pPr algn="r">
              <a:defRPr sz="1200"/>
            </a:lvl1pPr>
          </a:lstStyle>
          <a:p>
            <a:fld id="{2DC1DD78-9CB6-F64C-B80F-208D39BB1954}" type="datetimeFigureOut">
              <a:rPr lang="en-US" smtClean="0"/>
              <a:pPr/>
              <a:t>9/16/2013</a:t>
            </a:fld>
            <a:endParaRPr lang="en-US"/>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0708" tIns="45353" rIns="90708" bIns="45353" rtlCol="0" anchor="ctr"/>
          <a:lstStyle/>
          <a:p>
            <a:endParaRPr lang="en-US"/>
          </a:p>
        </p:txBody>
      </p:sp>
      <p:sp>
        <p:nvSpPr>
          <p:cNvPr id="5" name="Notes Placeholder 4"/>
          <p:cNvSpPr>
            <a:spLocks noGrp="1"/>
          </p:cNvSpPr>
          <p:nvPr>
            <p:ph type="body" sz="quarter" idx="3"/>
          </p:nvPr>
        </p:nvSpPr>
        <p:spPr>
          <a:xfrm>
            <a:off x="688805" y="4416426"/>
            <a:ext cx="5504203" cy="4183063"/>
          </a:xfrm>
          <a:prstGeom prst="rect">
            <a:avLst/>
          </a:prstGeom>
        </p:spPr>
        <p:txBody>
          <a:bodyPr vert="horz" lIns="90708" tIns="45353" rIns="90708" bIns="4535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676"/>
            <a:ext cx="2982742" cy="465138"/>
          </a:xfrm>
          <a:prstGeom prst="rect">
            <a:avLst/>
          </a:prstGeom>
        </p:spPr>
        <p:txBody>
          <a:bodyPr vert="horz" lIns="90708" tIns="45353" rIns="90708" bIns="45353" rtlCol="0" anchor="b"/>
          <a:lstStyle>
            <a:lvl1pPr algn="l">
              <a:defRPr sz="1200"/>
            </a:lvl1pPr>
          </a:lstStyle>
          <a:p>
            <a:endParaRPr lang="en-US"/>
          </a:p>
        </p:txBody>
      </p:sp>
      <p:sp>
        <p:nvSpPr>
          <p:cNvPr id="7" name="Slide Number Placeholder 6"/>
          <p:cNvSpPr>
            <a:spLocks noGrp="1"/>
          </p:cNvSpPr>
          <p:nvPr>
            <p:ph type="sldNum" sz="quarter" idx="5"/>
          </p:nvPr>
        </p:nvSpPr>
        <p:spPr>
          <a:xfrm>
            <a:off x="3897514" y="8829676"/>
            <a:ext cx="2982742" cy="465138"/>
          </a:xfrm>
          <a:prstGeom prst="rect">
            <a:avLst/>
          </a:prstGeom>
        </p:spPr>
        <p:txBody>
          <a:bodyPr vert="horz" lIns="90708" tIns="45353" rIns="90708" bIns="45353" rtlCol="0" anchor="b"/>
          <a:lstStyle>
            <a:lvl1pPr algn="r">
              <a:defRPr sz="1200"/>
            </a:lvl1pPr>
          </a:lstStyle>
          <a:p>
            <a:fld id="{D6AFABAE-8B70-9949-B202-2A29AA03E9ED}" type="slidenum">
              <a:rPr lang="en-US" smtClean="0"/>
              <a:pPr/>
              <a:t>‹#›</a:t>
            </a:fld>
            <a:endParaRPr lang="en-US"/>
          </a:p>
        </p:txBody>
      </p:sp>
    </p:spTree>
    <p:extLst>
      <p:ext uri="{BB962C8B-B14F-4D97-AF65-F5344CB8AC3E}">
        <p14:creationId xmlns:p14="http://schemas.microsoft.com/office/powerpoint/2010/main" val="370641134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AFABAE-8B70-9949-B202-2A29AA03E9ED}"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none" baseline="0" dirty="0" smtClean="0"/>
              <a:t>Collect Information Sheet</a:t>
            </a:r>
          </a:p>
          <a:p>
            <a:endParaRPr lang="en-US" u="none" baseline="0" dirty="0" smtClean="0"/>
          </a:p>
          <a:p>
            <a:r>
              <a:rPr lang="en-US" u="none" baseline="0" dirty="0" smtClean="0"/>
              <a:t>Begin Reading Strategies List</a:t>
            </a:r>
            <a:endParaRPr lang="en-US" dirty="0"/>
          </a:p>
        </p:txBody>
      </p:sp>
      <p:sp>
        <p:nvSpPr>
          <p:cNvPr id="4" name="Slide Number Placeholder 3"/>
          <p:cNvSpPr>
            <a:spLocks noGrp="1"/>
          </p:cNvSpPr>
          <p:nvPr>
            <p:ph type="sldNum" sz="quarter" idx="10"/>
          </p:nvPr>
        </p:nvSpPr>
        <p:spPr/>
        <p:txBody>
          <a:bodyPr/>
          <a:lstStyle/>
          <a:p>
            <a:fld id="{D6AFABAE-8B70-9949-B202-2A29AA03E9E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AFABAE-8B70-9949-B202-2A29AA03E9E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6AFABAE-8B70-9949-B202-2A29AA03E9ED}" type="slidenum">
              <a:rPr lang="en-US" smtClean="0"/>
              <a:pPr/>
              <a:t>4</a:t>
            </a:fld>
            <a:endParaRPr lang="en-US"/>
          </a:p>
        </p:txBody>
      </p:sp>
    </p:spTree>
    <p:extLst>
      <p:ext uri="{BB962C8B-B14F-4D97-AF65-F5344CB8AC3E}">
        <p14:creationId xmlns:p14="http://schemas.microsoft.com/office/powerpoint/2010/main" val="34305756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B851BDD8-DBD1-C342-BEBE-EFD952034795}" type="datetimeFigureOut">
              <a:rPr lang="en-US" smtClean="0"/>
              <a:pPr/>
              <a:t>9/16/2013</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61D2C4C0-E2EF-444E-BF85-1D5C0D007ED5}" type="slidenum">
              <a:rPr lang="en-US" smtClean="0"/>
              <a:pPr/>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500" advTm="20000">
        <p:checker/>
      </p:transition>
    </mc:Choice>
    <mc:Fallback>
      <p:transition spd="slow" advTm="20000">
        <p:checker/>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51BDD8-DBD1-C342-BEBE-EFD952034795}" type="datetimeFigureOut">
              <a:rPr lang="en-US" smtClean="0"/>
              <a:pPr/>
              <a:t>9/16/2013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2C4C0-E2EF-444E-BF85-1D5C0D007ED5}" type="slidenum">
              <a:rPr lang="en-US" smtClean="0"/>
              <a:pPr/>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slow" p14:dur="2500" advTm="20000">
        <p:checker/>
      </p:transition>
    </mc:Choice>
    <mc:Fallback>
      <p:transition spd="slow" advTm="20000">
        <p:checker/>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51BDD8-DBD1-C342-BEBE-EFD952034795}" type="datetimeFigureOut">
              <a:rPr lang="en-US" smtClean="0"/>
              <a:pPr/>
              <a:t>9/16/2013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2C4C0-E2EF-444E-BF85-1D5C0D007ED5}" type="slidenum">
              <a:rPr lang="en-US" smtClean="0"/>
              <a:pPr/>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slow" p14:dur="2500" advTm="20000">
        <p:checker/>
      </p:transition>
    </mc:Choice>
    <mc:Fallback>
      <p:transition spd="slow" advTm="20000">
        <p:checker/>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51BDD8-DBD1-C342-BEBE-EFD952034795}" type="datetimeFigureOut">
              <a:rPr lang="en-US" smtClean="0"/>
              <a:pPr/>
              <a:t>9/16/2013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2C4C0-E2EF-444E-BF85-1D5C0D007ED5}" type="slidenum">
              <a:rPr lang="en-US" smtClean="0"/>
              <a:pPr/>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500" advTm="20000">
        <p:checker/>
      </p:transition>
    </mc:Choice>
    <mc:Fallback>
      <p:transition spd="slow" advTm="20000">
        <p:checker/>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51BDD8-DBD1-C342-BEBE-EFD952034795}" type="datetimeFigureOut">
              <a:rPr lang="en-US" smtClean="0"/>
              <a:pPr/>
              <a:t>9/16/2013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2C4C0-E2EF-444E-BF85-1D5C0D007ED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500" advTm="20000">
        <p:checker/>
      </p:transition>
    </mc:Choice>
    <mc:Fallback>
      <p:transition spd="slow" advTm="20000">
        <p:checker/>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851BDD8-DBD1-C342-BEBE-EFD952034795}" type="datetimeFigureOut">
              <a:rPr lang="en-US" smtClean="0"/>
              <a:pPr/>
              <a:t>9/16/2013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2C4C0-E2EF-444E-BF85-1D5C0D007ED5}" type="slidenum">
              <a:rPr lang="en-US" smtClean="0"/>
              <a:pPr/>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mc:Choice xmlns:p14="http://schemas.microsoft.com/office/powerpoint/2010/main" Requires="p14">
      <p:transition spd="slow" p14:dur="2500" advTm="20000">
        <p:checker/>
      </p:transition>
    </mc:Choice>
    <mc:Fallback>
      <p:transition spd="slow" advTm="20000">
        <p:checker/>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851BDD8-DBD1-C342-BEBE-EFD952034795}" type="datetimeFigureOut">
              <a:rPr lang="en-US" smtClean="0"/>
              <a:pPr/>
              <a:t>9/16/2013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D2C4C0-E2EF-444E-BF85-1D5C0D007ED5}" type="slidenum">
              <a:rPr lang="en-US" smtClean="0"/>
              <a:pPr/>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slow" p14:dur="2500" advTm="20000">
        <p:checker/>
      </p:transition>
    </mc:Choice>
    <mc:Fallback>
      <p:transition spd="slow" advTm="20000">
        <p:checker/>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851BDD8-DBD1-C342-BEBE-EFD952034795}" type="datetimeFigureOut">
              <a:rPr lang="en-US" smtClean="0"/>
              <a:pPr/>
              <a:t>9/16/2013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D2C4C0-E2EF-444E-BF85-1D5C0D007ED5}" type="slidenum">
              <a:rPr lang="en-US" smtClean="0"/>
              <a:pPr/>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slow" p14:dur="2500" advTm="20000">
        <p:checker/>
      </p:transition>
    </mc:Choice>
    <mc:Fallback>
      <p:transition spd="slow" advTm="20000">
        <p:checker/>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51BDD8-DBD1-C342-BEBE-EFD952034795}" type="datetimeFigureOut">
              <a:rPr lang="en-US" smtClean="0"/>
              <a:pPr/>
              <a:t>9/16/2013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500" advTm="20000">
        <p:checker/>
      </p:transition>
    </mc:Choice>
    <mc:Fallback>
      <p:transition spd="slow" advTm="20000">
        <p:checker/>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51BDD8-DBD1-C342-BEBE-EFD952034795}" type="datetimeFigureOut">
              <a:rPr lang="en-US" smtClean="0"/>
              <a:pPr/>
              <a:t>9/16/2013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500" advTm="20000">
        <p:checker/>
      </p:transition>
    </mc:Choice>
    <mc:Fallback>
      <p:transition spd="slow" advTm="20000">
        <p:checker/>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51BDD8-DBD1-C342-BEBE-EFD952034795}" type="datetimeFigureOut">
              <a:rPr lang="en-US" smtClean="0"/>
              <a:pPr/>
              <a:t>9/16/2013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500" advTm="20000">
        <p:checker/>
      </p:transition>
    </mc:Choice>
    <mc:Fallback>
      <p:transition spd="slow" advTm="20000">
        <p:checker/>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B851BDD8-DBD1-C342-BEBE-EFD952034795}" type="datetimeFigureOut">
              <a:rPr lang="en-US" smtClean="0"/>
              <a:pPr/>
              <a:t>9/16/2013</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61D2C4C0-E2EF-444E-BF85-1D5C0D007ED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mc:AlternateContent xmlns:mc="http://schemas.openxmlformats.org/markup-compatibility/2006">
    <mc:Choice xmlns:p14="http://schemas.microsoft.com/office/powerpoint/2010/main" Requires="p14">
      <p:transition spd="slow" p14:dur="2500" advTm="20000">
        <p:checker/>
      </p:transition>
    </mc:Choice>
    <mc:Fallback>
      <p:transition spd="slow" advTm="20000">
        <p:checker/>
      </p:transition>
    </mc:Fallback>
  </mc:AlternateContent>
  <p:timing>
    <p:tnLst>
      <p:par>
        <p:cTn id="1" dur="indefinite" restart="never" nodeType="tmRoot"/>
      </p:par>
    </p:tnLst>
  </p:timing>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September </a:t>
            </a:r>
            <a:r>
              <a:rPr lang="en-US" dirty="0" smtClean="0"/>
              <a:t>16, </a:t>
            </a:r>
            <a:r>
              <a:rPr lang="en-US" dirty="0" smtClean="0"/>
              <a:t>2013</a:t>
            </a:r>
            <a:endParaRPr lang="en-US" dirty="0"/>
          </a:p>
        </p:txBody>
      </p:sp>
      <p:sp>
        <p:nvSpPr>
          <p:cNvPr id="3" name="Subtitle 2"/>
          <p:cNvSpPr>
            <a:spLocks noGrp="1"/>
          </p:cNvSpPr>
          <p:nvPr>
            <p:ph type="subTitle" idx="1"/>
          </p:nvPr>
        </p:nvSpPr>
        <p:spPr/>
        <p:txBody>
          <a:bodyPr/>
          <a:lstStyle/>
          <a:p>
            <a:r>
              <a:rPr lang="en-US" dirty="0" smtClean="0"/>
              <a:t>English 12 CP</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500" advTm="20000">
        <p:checker/>
      </p:transition>
    </mc:Choice>
    <mc:Fallback>
      <p:transition spd="slow" advTm="20000">
        <p:check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905000"/>
            <a:ext cx="8382000" cy="4572000"/>
          </a:xfrm>
        </p:spPr>
        <p:txBody>
          <a:bodyPr>
            <a:noAutofit/>
          </a:bodyPr>
          <a:lstStyle/>
          <a:p>
            <a:r>
              <a:rPr lang="en-US" sz="2800" dirty="0" smtClean="0"/>
              <a:t>Assigned seat! Pass back papers</a:t>
            </a:r>
            <a:endParaRPr lang="en-US" sz="2800" dirty="0" smtClean="0"/>
          </a:p>
          <a:p>
            <a:r>
              <a:rPr lang="en-US" sz="2800" dirty="0" smtClean="0"/>
              <a:t>Evaluating </a:t>
            </a:r>
            <a:r>
              <a:rPr lang="en-US" sz="2800" dirty="0" smtClean="0"/>
              <a:t>Roadblock worksheet Chapters </a:t>
            </a:r>
            <a:r>
              <a:rPr lang="en-US" sz="2800" dirty="0" smtClean="0"/>
              <a:t>20-35 with your elbow partner, discuss all of these, whether you clarified or skipped, etc.</a:t>
            </a:r>
          </a:p>
          <a:p>
            <a:r>
              <a:rPr lang="en-US" sz="2800" dirty="0" smtClean="0"/>
              <a:t>Read chapter 36 silently, making predictions and observations along the way to share with the class. </a:t>
            </a:r>
          </a:p>
          <a:p>
            <a:r>
              <a:rPr lang="en-US" sz="2800" dirty="0" smtClean="0"/>
              <a:t>Share</a:t>
            </a:r>
          </a:p>
          <a:p>
            <a:r>
              <a:rPr lang="en-US" sz="2800" dirty="0" smtClean="0"/>
              <a:t>Go over your notes/sticky notes/quizzes… Part One test tomorrow.</a:t>
            </a:r>
            <a:endParaRPr lang="en-US" sz="2800" dirty="0" smtClean="0"/>
          </a:p>
        </p:txBody>
      </p:sp>
      <p:sp>
        <p:nvSpPr>
          <p:cNvPr id="2" name="Title 1"/>
          <p:cNvSpPr>
            <a:spLocks noGrp="1"/>
          </p:cNvSpPr>
          <p:nvPr>
            <p:ph type="title"/>
          </p:nvPr>
        </p:nvSpPr>
        <p:spPr/>
        <p:txBody>
          <a:bodyPr/>
          <a:lstStyle/>
          <a:p>
            <a:r>
              <a:rPr lang="en-US" dirty="0" smtClean="0"/>
              <a:t>September </a:t>
            </a:r>
            <a:r>
              <a:rPr lang="en-US" dirty="0" smtClean="0"/>
              <a:t>16, </a:t>
            </a:r>
            <a:r>
              <a:rPr lang="en-US" dirty="0" smtClean="0"/>
              <a:t>2013</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500" advTm="20000">
        <p:checker/>
      </p:transition>
    </mc:Choice>
    <mc:Fallback>
      <p:transition spd="slow" advTm="20000">
        <p:checke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0"/>
            <a:ext cx="8026400" cy="3840163"/>
          </a:xfrm>
        </p:spPr>
        <p:txBody>
          <a:bodyPr>
            <a:noAutofit/>
          </a:bodyPr>
          <a:lstStyle/>
          <a:p>
            <a:r>
              <a:rPr lang="en-US" sz="3600" dirty="0" smtClean="0"/>
              <a:t>RL.11-12.1: Cite strong and thorough textual evidence to support analysis of what the text says explicitly as well as inferences drawn from the text, including determining where the text leaves matters uncertain.</a:t>
            </a:r>
            <a:endParaRPr lang="en-US" sz="3600" dirty="0"/>
          </a:p>
        </p:txBody>
      </p:sp>
      <p:sp>
        <p:nvSpPr>
          <p:cNvPr id="2" name="Title 1"/>
          <p:cNvSpPr>
            <a:spLocks noGrp="1"/>
          </p:cNvSpPr>
          <p:nvPr>
            <p:ph type="title"/>
          </p:nvPr>
        </p:nvSpPr>
        <p:spPr/>
        <p:txBody>
          <a:bodyPr/>
          <a:lstStyle/>
          <a:p>
            <a:r>
              <a:rPr lang="en-US" dirty="0" smtClean="0"/>
              <a:t>Objective</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500" advTm="20000">
        <p:checker/>
      </p:transition>
    </mc:Choice>
    <mc:Fallback>
      <p:transition spd="slow" advTm="20000">
        <p:checke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8813" y="2286000"/>
            <a:ext cx="7824787" cy="3840163"/>
          </a:xfrm>
        </p:spPr>
        <p:txBody>
          <a:bodyPr>
            <a:normAutofit/>
          </a:bodyPr>
          <a:lstStyle/>
          <a:p>
            <a:pPr marL="0" indent="0">
              <a:buNone/>
            </a:pPr>
            <a:r>
              <a:rPr lang="en-US" sz="3600" dirty="0" smtClean="0"/>
              <a:t>Sea otters</a:t>
            </a:r>
            <a:r>
              <a:rPr lang="en-US" sz="3600" dirty="0"/>
              <a:t> </a:t>
            </a:r>
            <a:r>
              <a:rPr lang="en-US" sz="3600" dirty="0" smtClean="0"/>
              <a:t>hold </a:t>
            </a:r>
            <a:r>
              <a:rPr lang="en-US" sz="3600" dirty="0"/>
              <a:t>each other’s paws when they sleep so they don’t drift apart.</a:t>
            </a:r>
          </a:p>
          <a:p>
            <a:pPr marL="0" indent="0">
              <a:buNone/>
            </a:pPr>
            <a:r>
              <a:rPr lang="en-US" sz="3600" dirty="0"/>
              <a:t/>
            </a:r>
            <a:br>
              <a:rPr lang="en-US" sz="3600" dirty="0"/>
            </a:br>
            <a:endParaRPr lang="en-US" sz="3600" dirty="0"/>
          </a:p>
        </p:txBody>
      </p:sp>
      <p:sp>
        <p:nvSpPr>
          <p:cNvPr id="2" name="Title 1"/>
          <p:cNvSpPr>
            <a:spLocks noGrp="1"/>
          </p:cNvSpPr>
          <p:nvPr>
            <p:ph type="title"/>
          </p:nvPr>
        </p:nvSpPr>
        <p:spPr/>
        <p:txBody>
          <a:bodyPr/>
          <a:lstStyle/>
          <a:p>
            <a:r>
              <a:rPr lang="en-US" dirty="0" smtClean="0"/>
              <a:t>Did You Know?</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4600" y="3549781"/>
            <a:ext cx="4197350" cy="3149691"/>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500" advTm="20000">
        <p:checker/>
      </p:transition>
    </mc:Choice>
    <mc:Fallback>
      <p:transition spd="slow" advTm="20000">
        <p:checker/>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2860</TotalTime>
  <Words>136</Words>
  <Application>Microsoft Office PowerPoint</Application>
  <PresentationFormat>On-screen Show (4:3)</PresentationFormat>
  <Paragraphs>20</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Hardcover</vt:lpstr>
      <vt:lpstr>September 16, 2013</vt:lpstr>
      <vt:lpstr>September 16, 2013</vt:lpstr>
      <vt:lpstr>Objective</vt:lpstr>
      <vt:lpstr>Did You Know?</vt:lpstr>
    </vt:vector>
  </TitlesOfParts>
  <Company>Ogemaw Heights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5, 2012</dc:title>
  <dc:creator>Tammy Ahearne</dc:creator>
  <cp:lastModifiedBy>Tammy Ahearne</cp:lastModifiedBy>
  <cp:revision>31</cp:revision>
  <cp:lastPrinted>2013-09-06T11:58:03Z</cp:lastPrinted>
  <dcterms:created xsi:type="dcterms:W3CDTF">2013-09-02T19:46:13Z</dcterms:created>
  <dcterms:modified xsi:type="dcterms:W3CDTF">2013-09-16T18:27:55Z</dcterms:modified>
</cp:coreProperties>
</file>