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9/18/2013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9/18/2013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9/18/2013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17,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Assigned seat! </a:t>
            </a:r>
            <a:endParaRPr lang="en-US" sz="4000" dirty="0"/>
          </a:p>
          <a:p>
            <a:r>
              <a:rPr lang="en-US" sz="4000" dirty="0" smtClean="0"/>
              <a:t>Tell me your FAVORITE quote from Part One and why it is your favorite quote.</a:t>
            </a:r>
          </a:p>
          <a:p>
            <a:r>
              <a:rPr lang="en-US" sz="4000" dirty="0" smtClean="0"/>
              <a:t>Read through, talking to the text, chapter 42</a:t>
            </a:r>
            <a:r>
              <a:rPr lang="en-US" sz="2800" dirty="0" smtClean="0"/>
              <a:t>.</a:t>
            </a:r>
            <a:endParaRPr lang="en-US" sz="2800" dirty="0" smtClean="0"/>
          </a:p>
        </p:txBody>
      </p:sp>
      <p:sp>
        <p:nvSpPr>
          <p:cNvPr id="2" name="Title 1"/>
          <p:cNvSpPr>
            <a:spLocks noGrp="1"/>
          </p:cNvSpPr>
          <p:nvPr>
            <p:ph type="title"/>
          </p:nvPr>
        </p:nvSpPr>
        <p:spPr/>
        <p:txBody>
          <a:bodyPr/>
          <a:lstStyle/>
          <a:p>
            <a:r>
              <a:rPr lang="en-US" dirty="0" smtClean="0"/>
              <a:t>September </a:t>
            </a:r>
            <a:r>
              <a:rPr lang="en-US" dirty="0" smtClean="0"/>
              <a:t>17, </a:t>
            </a:r>
            <a:r>
              <a:rPr lang="en-US" dirty="0" smtClean="0"/>
              <a:t>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813" y="2286000"/>
            <a:ext cx="7824787" cy="3840163"/>
          </a:xfrm>
        </p:spPr>
        <p:txBody>
          <a:bodyPr>
            <a:normAutofit/>
          </a:bodyPr>
          <a:lstStyle/>
          <a:p>
            <a:pPr marL="0" indent="0">
              <a:buNone/>
            </a:pPr>
            <a:r>
              <a:rPr lang="en-US" sz="3600" dirty="0" smtClean="0"/>
              <a:t>Sea otters</a:t>
            </a:r>
            <a:r>
              <a:rPr lang="en-US" sz="3600" dirty="0"/>
              <a:t> </a:t>
            </a:r>
            <a:r>
              <a:rPr lang="en-US" sz="3600" dirty="0" smtClean="0"/>
              <a:t>hold </a:t>
            </a:r>
            <a:r>
              <a:rPr lang="en-US" sz="3600" dirty="0"/>
              <a:t>each other’s paws when they sleep so they don’t drift apart.</a:t>
            </a:r>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549781"/>
            <a:ext cx="4197350" cy="314969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2862</TotalTime>
  <Words>107</Words>
  <Application>Microsoft Office PowerPoint</Application>
  <PresentationFormat>On-screen Show (4:3)</PresentationFormat>
  <Paragraphs>18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17, 2013</vt:lpstr>
      <vt:lpstr>September 17,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32</cp:revision>
  <cp:lastPrinted>2013-09-06T11:58:03Z</cp:lastPrinted>
  <dcterms:created xsi:type="dcterms:W3CDTF">2013-09-02T19:46:13Z</dcterms:created>
  <dcterms:modified xsi:type="dcterms:W3CDTF">2013-09-18T13:12:36Z</dcterms:modified>
</cp:coreProperties>
</file>