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6"/>
  </p:notesMasterIdLst>
  <p:handoutMasterIdLst>
    <p:handoutMasterId r:id="rId7"/>
  </p:handoutMasterIdLst>
  <p:sldIdLst>
    <p:sldId id="256" r:id="rId2"/>
    <p:sldId id="257" r:id="rId3"/>
    <p:sldId id="260" r:id="rId4"/>
    <p:sldId id="261" r:id="rId5"/>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659" autoAdjust="0"/>
  </p:normalViewPr>
  <p:slideViewPr>
    <p:cSldViewPr snapToObjects="1">
      <p:cViewPr>
        <p:scale>
          <a:sx n="76" d="100"/>
          <a:sy n="76" d="100"/>
        </p:scale>
        <p:origin x="-1986"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0708" tIns="45353" rIns="90708" bIns="45353" rtlCol="0"/>
          <a:lstStyle>
            <a:lvl1pPr algn="l">
              <a:defRPr sz="1200"/>
            </a:lvl1pPr>
          </a:lstStyle>
          <a:p>
            <a:endParaRPr lang="en-US"/>
          </a:p>
        </p:txBody>
      </p:sp>
      <p:sp>
        <p:nvSpPr>
          <p:cNvPr id="3" name="Date Placeholder 2"/>
          <p:cNvSpPr>
            <a:spLocks noGrp="1"/>
          </p:cNvSpPr>
          <p:nvPr>
            <p:ph type="dt" sz="quarter" idx="1"/>
          </p:nvPr>
        </p:nvSpPr>
        <p:spPr>
          <a:xfrm>
            <a:off x="3897514" y="1"/>
            <a:ext cx="2982742" cy="465138"/>
          </a:xfrm>
          <a:prstGeom prst="rect">
            <a:avLst/>
          </a:prstGeom>
        </p:spPr>
        <p:txBody>
          <a:bodyPr vert="horz" lIns="90708" tIns="45353" rIns="90708" bIns="45353" rtlCol="0"/>
          <a:lstStyle>
            <a:lvl1pPr algn="r">
              <a:defRPr sz="1200"/>
            </a:lvl1pPr>
          </a:lstStyle>
          <a:p>
            <a:fld id="{7F067F66-0A35-41F3-BF1B-ED1905BF398E}" type="datetimeFigureOut">
              <a:rPr lang="en-US" smtClean="0"/>
              <a:pPr/>
              <a:t>9/18/2013</a:t>
            </a:fld>
            <a:endParaRPr lang="en-US"/>
          </a:p>
        </p:txBody>
      </p:sp>
      <p:sp>
        <p:nvSpPr>
          <p:cNvPr id="4" name="Footer Placeholder 3"/>
          <p:cNvSpPr>
            <a:spLocks noGrp="1"/>
          </p:cNvSpPr>
          <p:nvPr>
            <p:ph type="ftr" sz="quarter" idx="2"/>
          </p:nvPr>
        </p:nvSpPr>
        <p:spPr>
          <a:xfrm>
            <a:off x="1" y="8829676"/>
            <a:ext cx="2982742" cy="465138"/>
          </a:xfrm>
          <a:prstGeom prst="rect">
            <a:avLst/>
          </a:prstGeom>
        </p:spPr>
        <p:txBody>
          <a:bodyPr vert="horz" lIns="90708" tIns="45353" rIns="90708" bIns="45353" rtlCol="0" anchor="b"/>
          <a:lstStyle>
            <a:lvl1pPr algn="l">
              <a:defRPr sz="1200"/>
            </a:lvl1pPr>
          </a:lstStyle>
          <a:p>
            <a:endParaRPr lang="en-US"/>
          </a:p>
        </p:txBody>
      </p:sp>
      <p:sp>
        <p:nvSpPr>
          <p:cNvPr id="5" name="Slide Number Placeholder 4"/>
          <p:cNvSpPr>
            <a:spLocks noGrp="1"/>
          </p:cNvSpPr>
          <p:nvPr>
            <p:ph type="sldNum" sz="quarter" idx="3"/>
          </p:nvPr>
        </p:nvSpPr>
        <p:spPr>
          <a:xfrm>
            <a:off x="3897514" y="8829676"/>
            <a:ext cx="2982742" cy="465138"/>
          </a:xfrm>
          <a:prstGeom prst="rect">
            <a:avLst/>
          </a:prstGeom>
        </p:spPr>
        <p:txBody>
          <a:bodyPr vert="horz" lIns="90708" tIns="45353" rIns="90708" bIns="45353" rtlCol="0" anchor="b"/>
          <a:lstStyle>
            <a:lvl1pPr algn="r">
              <a:defRPr sz="1200"/>
            </a:lvl1pPr>
          </a:lstStyle>
          <a:p>
            <a:fld id="{7F28CC4E-1609-484D-9CD3-A2383FD86B58}" type="slidenum">
              <a:rPr lang="en-US" smtClean="0"/>
              <a:pPr/>
              <a:t>‹#›</a:t>
            </a:fld>
            <a:endParaRPr lang="en-US"/>
          </a:p>
        </p:txBody>
      </p:sp>
    </p:spTree>
    <p:extLst>
      <p:ext uri="{BB962C8B-B14F-4D97-AF65-F5344CB8AC3E}">
        <p14:creationId xmlns:p14="http://schemas.microsoft.com/office/powerpoint/2010/main" val="2902453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0708" tIns="45353" rIns="90708" bIns="45353" rtlCol="0"/>
          <a:lstStyle>
            <a:lvl1pPr algn="l">
              <a:defRPr sz="1200"/>
            </a:lvl1pPr>
          </a:lstStyle>
          <a:p>
            <a:endParaRPr lang="en-US"/>
          </a:p>
        </p:txBody>
      </p:sp>
      <p:sp>
        <p:nvSpPr>
          <p:cNvPr id="3" name="Date Placeholder 2"/>
          <p:cNvSpPr>
            <a:spLocks noGrp="1"/>
          </p:cNvSpPr>
          <p:nvPr>
            <p:ph type="dt" idx="1"/>
          </p:nvPr>
        </p:nvSpPr>
        <p:spPr>
          <a:xfrm>
            <a:off x="3897514" y="1"/>
            <a:ext cx="2982742" cy="465138"/>
          </a:xfrm>
          <a:prstGeom prst="rect">
            <a:avLst/>
          </a:prstGeom>
        </p:spPr>
        <p:txBody>
          <a:bodyPr vert="horz" lIns="90708" tIns="45353" rIns="90708" bIns="45353" rtlCol="0"/>
          <a:lstStyle>
            <a:lvl1pPr algn="r">
              <a:defRPr sz="1200"/>
            </a:lvl1pPr>
          </a:lstStyle>
          <a:p>
            <a:fld id="{2DC1DD78-9CB6-F64C-B80F-208D39BB1954}" type="datetimeFigureOut">
              <a:rPr lang="en-US" smtClean="0"/>
              <a:pPr/>
              <a:t>9/18/2013</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0708" tIns="45353" rIns="90708" bIns="45353" rtlCol="0" anchor="ctr"/>
          <a:lstStyle/>
          <a:p>
            <a:endParaRPr lang="en-US"/>
          </a:p>
        </p:txBody>
      </p:sp>
      <p:sp>
        <p:nvSpPr>
          <p:cNvPr id="5" name="Notes Placeholder 4"/>
          <p:cNvSpPr>
            <a:spLocks noGrp="1"/>
          </p:cNvSpPr>
          <p:nvPr>
            <p:ph type="body" sz="quarter" idx="3"/>
          </p:nvPr>
        </p:nvSpPr>
        <p:spPr>
          <a:xfrm>
            <a:off x="688805" y="4416426"/>
            <a:ext cx="5504203" cy="4183063"/>
          </a:xfrm>
          <a:prstGeom prst="rect">
            <a:avLst/>
          </a:prstGeom>
        </p:spPr>
        <p:txBody>
          <a:bodyPr vert="horz" lIns="90708" tIns="45353" rIns="90708" bIns="453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6"/>
            <a:ext cx="2982742" cy="465138"/>
          </a:xfrm>
          <a:prstGeom prst="rect">
            <a:avLst/>
          </a:prstGeom>
        </p:spPr>
        <p:txBody>
          <a:bodyPr vert="horz" lIns="90708" tIns="45353" rIns="90708" bIns="45353" rtlCol="0" anchor="b"/>
          <a:lstStyle>
            <a:lvl1pPr algn="l">
              <a:defRPr sz="1200"/>
            </a:lvl1pPr>
          </a:lstStyle>
          <a:p>
            <a:endParaRPr lang="en-US"/>
          </a:p>
        </p:txBody>
      </p:sp>
      <p:sp>
        <p:nvSpPr>
          <p:cNvPr id="7" name="Slide Number Placeholder 6"/>
          <p:cNvSpPr>
            <a:spLocks noGrp="1"/>
          </p:cNvSpPr>
          <p:nvPr>
            <p:ph type="sldNum" sz="quarter" idx="5"/>
          </p:nvPr>
        </p:nvSpPr>
        <p:spPr>
          <a:xfrm>
            <a:off x="3897514" y="8829676"/>
            <a:ext cx="2982742" cy="465138"/>
          </a:xfrm>
          <a:prstGeom prst="rect">
            <a:avLst/>
          </a:prstGeom>
        </p:spPr>
        <p:txBody>
          <a:bodyPr vert="horz" lIns="90708" tIns="45353" rIns="90708" bIns="45353" rtlCol="0" anchor="b"/>
          <a:lstStyle>
            <a:lvl1pPr algn="r">
              <a:defRPr sz="1200"/>
            </a:lvl1pPr>
          </a:lstStyle>
          <a:p>
            <a:fld id="{D6AFABAE-8B70-9949-B202-2A29AA03E9ED}" type="slidenum">
              <a:rPr lang="en-US" smtClean="0"/>
              <a:pPr/>
              <a:t>‹#›</a:t>
            </a:fld>
            <a:endParaRPr lang="en-US"/>
          </a:p>
        </p:txBody>
      </p:sp>
    </p:spTree>
    <p:extLst>
      <p:ext uri="{BB962C8B-B14F-4D97-AF65-F5344CB8AC3E}">
        <p14:creationId xmlns:p14="http://schemas.microsoft.com/office/powerpoint/2010/main" val="37064113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none" baseline="0" dirty="0" smtClean="0"/>
              <a:t>Collect Information Sheet</a:t>
            </a:r>
          </a:p>
          <a:p>
            <a:endParaRPr lang="en-US" u="none" baseline="0" dirty="0" smtClean="0"/>
          </a:p>
          <a:p>
            <a:r>
              <a:rPr lang="en-US" u="none" baseline="0" dirty="0" smtClean="0"/>
              <a:t>Begin Reading Strategies List</a:t>
            </a:r>
            <a:endParaRPr lang="en-US" dirty="0"/>
          </a:p>
        </p:txBody>
      </p:sp>
      <p:sp>
        <p:nvSpPr>
          <p:cNvPr id="4" name="Slide Number Placeholder 3"/>
          <p:cNvSpPr>
            <a:spLocks noGrp="1"/>
          </p:cNvSpPr>
          <p:nvPr>
            <p:ph type="sldNum" sz="quarter" idx="10"/>
          </p:nvPr>
        </p:nvSpPr>
        <p:spPr/>
        <p:txBody>
          <a:bodyPr/>
          <a:lstStyle/>
          <a:p>
            <a:fld id="{D6AFABAE-8B70-9949-B202-2A29AA03E9E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4</a:t>
            </a:fld>
            <a:endParaRPr lang="en-US"/>
          </a:p>
        </p:txBody>
      </p:sp>
    </p:spTree>
    <p:extLst>
      <p:ext uri="{BB962C8B-B14F-4D97-AF65-F5344CB8AC3E}">
        <p14:creationId xmlns:p14="http://schemas.microsoft.com/office/powerpoint/2010/main" val="34305756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851BDD8-DBD1-C342-BEBE-EFD952034795}" type="datetimeFigureOut">
              <a:rPr lang="en-US" smtClean="0"/>
              <a:pPr/>
              <a:t>9/18/2013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1D2C4C0-E2EF-444E-BF85-1D5C0D007ED5}"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1BDD8-DBD1-C342-BEBE-EFD952034795}" type="datetimeFigureOut">
              <a:rPr lang="en-US" smtClean="0"/>
              <a:pPr/>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1BDD8-DBD1-C342-BEBE-EFD952034795}" type="datetimeFigureOut">
              <a:rPr lang="en-US" smtClean="0"/>
              <a:pPr/>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1BDD8-DBD1-C342-BEBE-EFD952034795}" type="datetimeFigureOut">
              <a:rPr lang="en-US" smtClean="0"/>
              <a:pPr/>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51BDD8-DBD1-C342-BEBE-EFD952034795}" type="datetimeFigureOut">
              <a:rPr lang="en-US" smtClean="0"/>
              <a:pPr/>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851BDD8-DBD1-C342-BEBE-EFD952034795}" type="datetimeFigureOut">
              <a:rPr lang="en-US" smtClean="0"/>
              <a:pPr/>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51BDD8-DBD1-C342-BEBE-EFD952034795}" type="datetimeFigureOut">
              <a:rPr lang="en-US" smtClean="0"/>
              <a:pPr/>
              <a:t>9/18/2013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2C4C0-E2EF-444E-BF85-1D5C0D007ED5}"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851BDD8-DBD1-C342-BEBE-EFD952034795}" type="datetimeFigureOut">
              <a:rPr lang="en-US" smtClean="0"/>
              <a:pPr/>
              <a:t>9/18/2013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2C4C0-E2EF-444E-BF85-1D5C0D007ED5}"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1BDD8-DBD1-C342-BEBE-EFD952034795}" type="datetimeFigureOut">
              <a:rPr lang="en-US" smtClean="0"/>
              <a:pPr/>
              <a:t>9/18/2013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851BDD8-DBD1-C342-BEBE-EFD952034795}" type="datetimeFigureOut">
              <a:rPr lang="en-US" smtClean="0"/>
              <a:pPr/>
              <a:t>9/18/2013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61D2C4C0-E2EF-444E-BF85-1D5C0D007E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September 18, 2013</a:t>
            </a:r>
            <a:endParaRPr lang="en-US" dirty="0"/>
          </a:p>
        </p:txBody>
      </p:sp>
      <p:sp>
        <p:nvSpPr>
          <p:cNvPr id="3" name="Subtitle 2"/>
          <p:cNvSpPr>
            <a:spLocks noGrp="1"/>
          </p:cNvSpPr>
          <p:nvPr>
            <p:ph type="subTitle" idx="1"/>
          </p:nvPr>
        </p:nvSpPr>
        <p:spPr/>
        <p:txBody>
          <a:bodyPr/>
          <a:lstStyle/>
          <a:p>
            <a:r>
              <a:rPr lang="en-US" dirty="0" smtClean="0"/>
              <a:t>English 12 CP</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8382000" cy="4572000"/>
          </a:xfrm>
        </p:spPr>
        <p:txBody>
          <a:bodyPr>
            <a:noAutofit/>
          </a:bodyPr>
          <a:lstStyle/>
          <a:p>
            <a:r>
              <a:rPr lang="en-US" sz="4000" dirty="0" smtClean="0"/>
              <a:t>Assigned seat! </a:t>
            </a:r>
            <a:endParaRPr lang="en-US" sz="4000" dirty="0"/>
          </a:p>
          <a:p>
            <a:r>
              <a:rPr lang="en-US" sz="4000" dirty="0" smtClean="0"/>
              <a:t>Test over Part One today! </a:t>
            </a:r>
          </a:p>
          <a:p>
            <a:r>
              <a:rPr lang="en-US" sz="4000" dirty="0" smtClean="0"/>
              <a:t>When you are finished, read and talk to the text chapters 42-47.</a:t>
            </a:r>
            <a:endParaRPr lang="en-US" sz="2800" dirty="0" smtClean="0"/>
          </a:p>
        </p:txBody>
      </p:sp>
      <p:sp>
        <p:nvSpPr>
          <p:cNvPr id="2" name="Title 1"/>
          <p:cNvSpPr>
            <a:spLocks noGrp="1"/>
          </p:cNvSpPr>
          <p:nvPr>
            <p:ph type="title"/>
          </p:nvPr>
        </p:nvSpPr>
        <p:spPr/>
        <p:txBody>
          <a:bodyPr/>
          <a:lstStyle/>
          <a:p>
            <a:r>
              <a:rPr lang="en-US" dirty="0" smtClean="0"/>
              <a:t>September 18, 2013</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026400" cy="3840163"/>
          </a:xfrm>
        </p:spPr>
        <p:txBody>
          <a:bodyPr>
            <a:noAutofit/>
          </a:bodyPr>
          <a:lstStyle/>
          <a:p>
            <a:r>
              <a:rPr lang="en-US" sz="3600" dirty="0" smtClean="0"/>
              <a:t>RL.11-12.1: Cite strong and thorough textual evidence to support analysis of what the text says explicitly as well as inferences drawn from the text, including determining where the text leaves matters uncertain.</a:t>
            </a:r>
            <a:endParaRPr lang="en-US" sz="3600" dirty="0"/>
          </a:p>
        </p:txBody>
      </p:sp>
      <p:sp>
        <p:nvSpPr>
          <p:cNvPr id="2" name="Title 1"/>
          <p:cNvSpPr>
            <a:spLocks noGrp="1"/>
          </p:cNvSpPr>
          <p:nvPr>
            <p:ph type="title"/>
          </p:nvPr>
        </p:nvSpPr>
        <p:spPr/>
        <p:txBody>
          <a:bodyPr/>
          <a:lstStyle/>
          <a:p>
            <a:r>
              <a:rPr lang="en-US" dirty="0" smtClean="0"/>
              <a:t>Objective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0576" y="2286000"/>
            <a:ext cx="3286478" cy="4343400"/>
          </a:xfrm>
        </p:spPr>
        <p:txBody>
          <a:bodyPr>
            <a:normAutofit fontScale="77500" lnSpcReduction="20000"/>
          </a:bodyPr>
          <a:lstStyle/>
          <a:p>
            <a:r>
              <a:rPr lang="en-US" sz="3600" b="1" dirty="0"/>
              <a:t> </a:t>
            </a:r>
            <a:r>
              <a:rPr lang="en-US" sz="4100" b="1" dirty="0"/>
              <a:t>A blue whale weighs as much as three elephants and is as long as three Greyhound buses</a:t>
            </a:r>
          </a:p>
          <a:p>
            <a:pPr marL="0" indent="0">
              <a:buNone/>
            </a:pPr>
            <a:r>
              <a:rPr lang="en-US" sz="3600" dirty="0"/>
              <a:t/>
            </a:r>
            <a:br>
              <a:rPr lang="en-US" sz="3600" dirty="0"/>
            </a:br>
            <a:endParaRPr lang="en-US" sz="3600" dirty="0"/>
          </a:p>
        </p:txBody>
      </p:sp>
      <p:sp>
        <p:nvSpPr>
          <p:cNvPr id="2" name="Title 1"/>
          <p:cNvSpPr>
            <a:spLocks noGrp="1"/>
          </p:cNvSpPr>
          <p:nvPr>
            <p:ph type="title"/>
          </p:nvPr>
        </p:nvSpPr>
        <p:spPr/>
        <p:txBody>
          <a:bodyPr/>
          <a:lstStyle/>
          <a:p>
            <a:r>
              <a:rPr lang="en-US" dirty="0" smtClean="0"/>
              <a:t>Did You Know?</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7053" y="2323578"/>
            <a:ext cx="4457700" cy="334327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500" advTm="20000">
        <p:checker/>
      </p:transition>
    </mc:Choice>
    <mc:Fallback>
      <p:transition spd="slow" advTm="20000">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3298</TotalTime>
  <Words>85</Words>
  <Application>Microsoft Office PowerPoint</Application>
  <PresentationFormat>On-screen Show (4:3)</PresentationFormat>
  <Paragraphs>18</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Hardcover</vt:lpstr>
      <vt:lpstr>September 18, 2013</vt:lpstr>
      <vt:lpstr>September 18, 2013</vt:lpstr>
      <vt:lpstr>Objective</vt:lpstr>
      <vt:lpstr>Did You Know?</vt:lpstr>
    </vt:vector>
  </TitlesOfParts>
  <Company>Ogemaw Heights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5, 2012</dc:title>
  <dc:creator>Tammy Ahearne</dc:creator>
  <cp:lastModifiedBy>Tammy Ahearne</cp:lastModifiedBy>
  <cp:revision>35</cp:revision>
  <cp:lastPrinted>2013-09-06T11:58:03Z</cp:lastPrinted>
  <dcterms:created xsi:type="dcterms:W3CDTF">2013-09-02T19:46:13Z</dcterms:created>
  <dcterms:modified xsi:type="dcterms:W3CDTF">2013-09-18T20:40:20Z</dcterms:modified>
</cp:coreProperties>
</file>