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268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9/19/2013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9/19/2013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51BDD8-DBD1-C342-BEBE-EFD952034795}" type="datetimeFigureOut">
              <a:rPr lang="en-US" smtClean="0"/>
              <a:pPr/>
              <a:t>9/19/2013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1D2C4C0-E2EF-444E-BF85-1D5C0D007ED5}"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1BDD8-DBD1-C342-BEBE-EFD952034795}"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51BDD8-DBD1-C342-BEBE-EFD952034795}"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51BDD8-DBD1-C342-BEBE-EFD952034795}" type="datetimeFigureOut">
              <a:rPr lang="en-US" smtClean="0"/>
              <a:pPr/>
              <a:t>9/19/2013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51BDD8-DBD1-C342-BEBE-EFD952034795}" type="datetimeFigureOut">
              <a:rPr lang="en-US" smtClean="0"/>
              <a:pPr/>
              <a:t>9/19/2013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51BDD8-DBD1-C342-BEBE-EFD952034795}" type="datetimeFigureOut">
              <a:rPr lang="en-US" smtClean="0"/>
              <a:pPr/>
              <a:t>9/19/2013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61D2C4C0-E2EF-444E-BF85-1D5C0D007E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19,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05000"/>
            <a:ext cx="8382000" cy="4572000"/>
          </a:xfrm>
        </p:spPr>
        <p:txBody>
          <a:bodyPr>
            <a:noAutofit/>
          </a:bodyPr>
          <a:lstStyle/>
          <a:p>
            <a:r>
              <a:rPr lang="en-US" sz="4000" dirty="0" smtClean="0"/>
              <a:t>Choose your seat today</a:t>
            </a:r>
            <a:endParaRPr lang="en-US" sz="4000" dirty="0"/>
          </a:p>
          <a:p>
            <a:r>
              <a:rPr lang="en-US" sz="4000" dirty="0" smtClean="0"/>
              <a:t>5 minute writing </a:t>
            </a:r>
            <a:endParaRPr lang="en-US" sz="4000" dirty="0" smtClean="0"/>
          </a:p>
          <a:p>
            <a:r>
              <a:rPr lang="en-US" sz="4000" dirty="0" smtClean="0"/>
              <a:t>Table talk</a:t>
            </a:r>
          </a:p>
          <a:p>
            <a:r>
              <a:rPr lang="en-US" sz="4000" dirty="0" smtClean="0"/>
              <a:t>Think Aloud</a:t>
            </a:r>
          </a:p>
          <a:p>
            <a:r>
              <a:rPr lang="en-US" sz="4000" dirty="0" smtClean="0"/>
              <a:t>Homework: Read chapter 49-53… Quiz tomorrow!</a:t>
            </a:r>
            <a:endParaRPr lang="en-US" sz="2800" dirty="0" smtClean="0"/>
          </a:p>
        </p:txBody>
      </p:sp>
      <p:sp>
        <p:nvSpPr>
          <p:cNvPr id="2" name="Title 1"/>
          <p:cNvSpPr>
            <a:spLocks noGrp="1"/>
          </p:cNvSpPr>
          <p:nvPr>
            <p:ph type="title"/>
          </p:nvPr>
        </p:nvSpPr>
        <p:spPr/>
        <p:txBody>
          <a:bodyPr/>
          <a:lstStyle/>
          <a:p>
            <a:r>
              <a:rPr lang="en-US" dirty="0" smtClean="0"/>
              <a:t>September </a:t>
            </a:r>
            <a:r>
              <a:rPr lang="en-US" dirty="0" smtClean="0"/>
              <a:t>19, </a:t>
            </a:r>
            <a:r>
              <a:rPr lang="en-US" dirty="0" smtClean="0"/>
              <a:t>2013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
        <p:nvSpPr>
          <p:cNvPr id="2" name="Title 1"/>
          <p:cNvSpPr>
            <a:spLocks noGrp="1"/>
          </p:cNvSpPr>
          <p:nvPr>
            <p:ph type="title"/>
          </p:nvPr>
        </p:nvSpPr>
        <p:spPr/>
        <p:txBody>
          <a:bodyPr/>
          <a:lstStyle/>
          <a:p>
            <a:r>
              <a:rPr lang="en-US" dirty="0" smtClean="0"/>
              <a:t>Objective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0576" y="2286000"/>
            <a:ext cx="3286478" cy="4343400"/>
          </a:xfrm>
        </p:spPr>
        <p:txBody>
          <a:bodyPr>
            <a:normAutofit fontScale="40000" lnSpcReduction="20000"/>
          </a:bodyPr>
          <a:lstStyle/>
          <a:p>
            <a:r>
              <a:rPr lang="en-US" sz="3600" b="1" dirty="0"/>
              <a:t> </a:t>
            </a:r>
            <a:r>
              <a:rPr lang="en-US" sz="7000" dirty="0"/>
              <a:t>Tigers can reach a length of up to 3.3 </a:t>
            </a:r>
            <a:r>
              <a:rPr lang="en-US" sz="7000" dirty="0" err="1"/>
              <a:t>metres</a:t>
            </a:r>
            <a:r>
              <a:rPr lang="en-US" sz="7000" dirty="0"/>
              <a:t> (11 feet) and weigh as much as 300 kilograms (660 pounds).</a:t>
            </a:r>
          </a:p>
          <a:p>
            <a:endParaRPr lang="en-US" sz="4100" b="1" dirty="0"/>
          </a:p>
          <a:p>
            <a:pPr marL="0" indent="0">
              <a:buNone/>
            </a:pPr>
            <a:r>
              <a:rPr lang="en-US" sz="3600" dirty="0"/>
              <a:t/>
            </a:r>
            <a:br>
              <a:rPr lang="en-US" sz="3600" dirty="0"/>
            </a:br>
            <a:endParaRPr lang="en-US" sz="3600" dirty="0"/>
          </a:p>
        </p:txBody>
      </p:sp>
      <p:sp>
        <p:nvSpPr>
          <p:cNvPr id="2" name="Title 1"/>
          <p:cNvSpPr>
            <a:spLocks noGrp="1"/>
          </p:cNvSpPr>
          <p:nvPr>
            <p:ph type="title"/>
          </p:nvPr>
        </p:nvSpPr>
        <p:spPr/>
        <p:txBody>
          <a:bodyPr/>
          <a:lstStyle/>
          <a:p>
            <a:r>
              <a:rPr lang="en-US" dirty="0" smtClean="0"/>
              <a:t>Did You Know?</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8975" y="2514600"/>
            <a:ext cx="4025153" cy="301886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3304</TotalTime>
  <Words>82</Words>
  <Application>Microsoft Office PowerPoint</Application>
  <PresentationFormat>On-screen Show (4:3)</PresentationFormat>
  <Paragraphs>21</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Hardcover</vt:lpstr>
      <vt:lpstr>September 19, 2013</vt:lpstr>
      <vt:lpstr>September 19,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36</cp:revision>
  <cp:lastPrinted>2013-09-06T11:58:03Z</cp:lastPrinted>
  <dcterms:created xsi:type="dcterms:W3CDTF">2013-09-02T19:46:13Z</dcterms:created>
  <dcterms:modified xsi:type="dcterms:W3CDTF">2013-09-19T13:33:17Z</dcterms:modified>
</cp:coreProperties>
</file>