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9/20/2013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9/20/2013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9/20/2013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9/20/2013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20,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Choose your seat today</a:t>
            </a:r>
            <a:endParaRPr lang="en-US" sz="4000" dirty="0"/>
          </a:p>
          <a:p>
            <a:r>
              <a:rPr lang="en-US" sz="4000" dirty="0" smtClean="0"/>
              <a:t>Quick Quiz!</a:t>
            </a:r>
            <a:endParaRPr lang="en-US" sz="4000" dirty="0" smtClean="0"/>
          </a:p>
          <a:p>
            <a:r>
              <a:rPr lang="en-US" sz="4000" dirty="0" smtClean="0"/>
              <a:t>Watch Part I of </a:t>
            </a:r>
            <a:r>
              <a:rPr lang="en-US" sz="4000" i="1" dirty="0" smtClean="0"/>
              <a:t>Life of Pi</a:t>
            </a:r>
          </a:p>
          <a:p>
            <a:r>
              <a:rPr lang="en-US" sz="4000" b="1" i="1" dirty="0" smtClean="0"/>
              <a:t>Homework: </a:t>
            </a:r>
            <a:r>
              <a:rPr lang="en-US" sz="4000" b="1" dirty="0" smtClean="0"/>
              <a:t>Read through chapter 59 for Monday</a:t>
            </a:r>
            <a:endParaRPr lang="en-US" sz="2800" b="1" dirty="0" smtClean="0"/>
          </a:p>
        </p:txBody>
      </p:sp>
      <p:sp>
        <p:nvSpPr>
          <p:cNvPr id="2" name="Title 1"/>
          <p:cNvSpPr>
            <a:spLocks noGrp="1"/>
          </p:cNvSpPr>
          <p:nvPr>
            <p:ph type="title"/>
          </p:nvPr>
        </p:nvSpPr>
        <p:spPr/>
        <p:txBody>
          <a:bodyPr/>
          <a:lstStyle/>
          <a:p>
            <a:r>
              <a:rPr lang="en-US" dirty="0" smtClean="0"/>
              <a:t>September </a:t>
            </a:r>
            <a:r>
              <a:rPr lang="en-US" dirty="0" smtClean="0"/>
              <a:t>20, </a:t>
            </a:r>
            <a:r>
              <a:rPr lang="en-US" dirty="0" smtClean="0"/>
              <a:t>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76" y="2286000"/>
            <a:ext cx="3286478" cy="4343400"/>
          </a:xfrm>
        </p:spPr>
        <p:txBody>
          <a:bodyPr>
            <a:normAutofit fontScale="92500" lnSpcReduction="20000"/>
          </a:bodyPr>
          <a:lstStyle/>
          <a:p>
            <a:r>
              <a:rPr lang="en-US" sz="3200" dirty="0"/>
              <a:t>Tigers that breed with lions give birth to hybrids known as </a:t>
            </a:r>
            <a:r>
              <a:rPr lang="en-US" sz="3200" dirty="0" err="1"/>
              <a:t>tigons</a:t>
            </a:r>
            <a:r>
              <a:rPr lang="en-US" sz="3200" dirty="0"/>
              <a:t> and ligers.</a:t>
            </a:r>
          </a:p>
          <a:p>
            <a:endParaRPr lang="en-US" sz="4100" b="1" dirty="0"/>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1402" y="2133600"/>
            <a:ext cx="4353351" cy="3378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3307</TotalTime>
  <Words>99</Words>
  <Application>Microsoft Office PowerPoint</Application>
  <PresentationFormat>On-screen Show (4:3)</PresentationFormat>
  <Paragraphs>20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20, 2013</vt:lpstr>
      <vt:lpstr>September 20,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37</cp:revision>
  <cp:lastPrinted>2013-09-06T11:58:03Z</cp:lastPrinted>
  <dcterms:created xsi:type="dcterms:W3CDTF">2013-09-02T19:46:13Z</dcterms:created>
  <dcterms:modified xsi:type="dcterms:W3CDTF">2013-09-20T11:54:21Z</dcterms:modified>
</cp:coreProperties>
</file>