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3" r:id="rId1"/>
  </p:sldMasterIdLst>
  <p:notesMasterIdLst>
    <p:notesMasterId r:id="rId6"/>
  </p:notesMasterIdLst>
  <p:handoutMasterIdLst>
    <p:handoutMasterId r:id="rId7"/>
  </p:handoutMasterIdLst>
  <p:sldIdLst>
    <p:sldId id="256" r:id="rId2"/>
    <p:sldId id="257" r:id="rId3"/>
    <p:sldId id="260" r:id="rId4"/>
    <p:sldId id="261" r:id="rId5"/>
  </p:sldIdLst>
  <p:sldSz cx="9144000" cy="6858000" type="screen4x3"/>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659" autoAdjust="0"/>
  </p:normalViewPr>
  <p:slideViewPr>
    <p:cSldViewPr snapToObjects="1">
      <p:cViewPr>
        <p:scale>
          <a:sx n="76" d="100"/>
          <a:sy n="76" d="100"/>
        </p:scale>
        <p:origin x="-2682" y="-5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82742" cy="465138"/>
          </a:xfrm>
          <a:prstGeom prst="rect">
            <a:avLst/>
          </a:prstGeom>
        </p:spPr>
        <p:txBody>
          <a:bodyPr vert="horz" lIns="90708" tIns="45353" rIns="90708" bIns="45353" rtlCol="0"/>
          <a:lstStyle>
            <a:lvl1pPr algn="l">
              <a:defRPr sz="1200"/>
            </a:lvl1pPr>
          </a:lstStyle>
          <a:p>
            <a:endParaRPr lang="en-US"/>
          </a:p>
        </p:txBody>
      </p:sp>
      <p:sp>
        <p:nvSpPr>
          <p:cNvPr id="3" name="Date Placeholder 2"/>
          <p:cNvSpPr>
            <a:spLocks noGrp="1"/>
          </p:cNvSpPr>
          <p:nvPr>
            <p:ph type="dt" sz="quarter" idx="1"/>
          </p:nvPr>
        </p:nvSpPr>
        <p:spPr>
          <a:xfrm>
            <a:off x="3897514" y="1"/>
            <a:ext cx="2982742" cy="465138"/>
          </a:xfrm>
          <a:prstGeom prst="rect">
            <a:avLst/>
          </a:prstGeom>
        </p:spPr>
        <p:txBody>
          <a:bodyPr vert="horz" lIns="90708" tIns="45353" rIns="90708" bIns="45353" rtlCol="0"/>
          <a:lstStyle>
            <a:lvl1pPr algn="r">
              <a:defRPr sz="1200"/>
            </a:lvl1pPr>
          </a:lstStyle>
          <a:p>
            <a:fld id="{7F067F66-0A35-41F3-BF1B-ED1905BF398E}" type="datetimeFigureOut">
              <a:rPr lang="en-US" smtClean="0"/>
              <a:pPr/>
              <a:t>9/23/2013</a:t>
            </a:fld>
            <a:endParaRPr lang="en-US"/>
          </a:p>
        </p:txBody>
      </p:sp>
      <p:sp>
        <p:nvSpPr>
          <p:cNvPr id="4" name="Footer Placeholder 3"/>
          <p:cNvSpPr>
            <a:spLocks noGrp="1"/>
          </p:cNvSpPr>
          <p:nvPr>
            <p:ph type="ftr" sz="quarter" idx="2"/>
          </p:nvPr>
        </p:nvSpPr>
        <p:spPr>
          <a:xfrm>
            <a:off x="1" y="8829676"/>
            <a:ext cx="2982742" cy="465138"/>
          </a:xfrm>
          <a:prstGeom prst="rect">
            <a:avLst/>
          </a:prstGeom>
        </p:spPr>
        <p:txBody>
          <a:bodyPr vert="horz" lIns="90708" tIns="45353" rIns="90708" bIns="45353" rtlCol="0" anchor="b"/>
          <a:lstStyle>
            <a:lvl1pPr algn="l">
              <a:defRPr sz="1200"/>
            </a:lvl1pPr>
          </a:lstStyle>
          <a:p>
            <a:endParaRPr lang="en-US"/>
          </a:p>
        </p:txBody>
      </p:sp>
      <p:sp>
        <p:nvSpPr>
          <p:cNvPr id="5" name="Slide Number Placeholder 4"/>
          <p:cNvSpPr>
            <a:spLocks noGrp="1"/>
          </p:cNvSpPr>
          <p:nvPr>
            <p:ph type="sldNum" sz="quarter" idx="3"/>
          </p:nvPr>
        </p:nvSpPr>
        <p:spPr>
          <a:xfrm>
            <a:off x="3897514" y="8829676"/>
            <a:ext cx="2982742" cy="465138"/>
          </a:xfrm>
          <a:prstGeom prst="rect">
            <a:avLst/>
          </a:prstGeom>
        </p:spPr>
        <p:txBody>
          <a:bodyPr vert="horz" lIns="90708" tIns="45353" rIns="90708" bIns="45353" rtlCol="0" anchor="b"/>
          <a:lstStyle>
            <a:lvl1pPr algn="r">
              <a:defRPr sz="1200"/>
            </a:lvl1pPr>
          </a:lstStyle>
          <a:p>
            <a:fld id="{7F28CC4E-1609-484D-9CD3-A2383FD86B58}" type="slidenum">
              <a:rPr lang="en-US" smtClean="0"/>
              <a:pPr/>
              <a:t>‹#›</a:t>
            </a:fld>
            <a:endParaRPr lang="en-US"/>
          </a:p>
        </p:txBody>
      </p:sp>
    </p:spTree>
    <p:extLst>
      <p:ext uri="{BB962C8B-B14F-4D97-AF65-F5344CB8AC3E}">
        <p14:creationId xmlns:p14="http://schemas.microsoft.com/office/powerpoint/2010/main" val="29024537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82742" cy="465138"/>
          </a:xfrm>
          <a:prstGeom prst="rect">
            <a:avLst/>
          </a:prstGeom>
        </p:spPr>
        <p:txBody>
          <a:bodyPr vert="horz" lIns="90708" tIns="45353" rIns="90708" bIns="45353" rtlCol="0"/>
          <a:lstStyle>
            <a:lvl1pPr algn="l">
              <a:defRPr sz="1200"/>
            </a:lvl1pPr>
          </a:lstStyle>
          <a:p>
            <a:endParaRPr lang="en-US"/>
          </a:p>
        </p:txBody>
      </p:sp>
      <p:sp>
        <p:nvSpPr>
          <p:cNvPr id="3" name="Date Placeholder 2"/>
          <p:cNvSpPr>
            <a:spLocks noGrp="1"/>
          </p:cNvSpPr>
          <p:nvPr>
            <p:ph type="dt" idx="1"/>
          </p:nvPr>
        </p:nvSpPr>
        <p:spPr>
          <a:xfrm>
            <a:off x="3897514" y="1"/>
            <a:ext cx="2982742" cy="465138"/>
          </a:xfrm>
          <a:prstGeom prst="rect">
            <a:avLst/>
          </a:prstGeom>
        </p:spPr>
        <p:txBody>
          <a:bodyPr vert="horz" lIns="90708" tIns="45353" rIns="90708" bIns="45353" rtlCol="0"/>
          <a:lstStyle>
            <a:lvl1pPr algn="r">
              <a:defRPr sz="1200"/>
            </a:lvl1pPr>
          </a:lstStyle>
          <a:p>
            <a:fld id="{2DC1DD78-9CB6-F64C-B80F-208D39BB1954}" type="datetimeFigureOut">
              <a:rPr lang="en-US" smtClean="0"/>
              <a:pPr/>
              <a:t>9/23/2013</a:t>
            </a:fld>
            <a:endParaRPr lang="en-US"/>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0708" tIns="45353" rIns="90708" bIns="45353" rtlCol="0" anchor="ctr"/>
          <a:lstStyle/>
          <a:p>
            <a:endParaRPr lang="en-US"/>
          </a:p>
        </p:txBody>
      </p:sp>
      <p:sp>
        <p:nvSpPr>
          <p:cNvPr id="5" name="Notes Placeholder 4"/>
          <p:cNvSpPr>
            <a:spLocks noGrp="1"/>
          </p:cNvSpPr>
          <p:nvPr>
            <p:ph type="body" sz="quarter" idx="3"/>
          </p:nvPr>
        </p:nvSpPr>
        <p:spPr>
          <a:xfrm>
            <a:off x="688805" y="4416426"/>
            <a:ext cx="5504203" cy="4183063"/>
          </a:xfrm>
          <a:prstGeom prst="rect">
            <a:avLst/>
          </a:prstGeom>
        </p:spPr>
        <p:txBody>
          <a:bodyPr vert="horz" lIns="90708" tIns="45353" rIns="90708" bIns="4535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676"/>
            <a:ext cx="2982742" cy="465138"/>
          </a:xfrm>
          <a:prstGeom prst="rect">
            <a:avLst/>
          </a:prstGeom>
        </p:spPr>
        <p:txBody>
          <a:bodyPr vert="horz" lIns="90708" tIns="45353" rIns="90708" bIns="45353" rtlCol="0" anchor="b"/>
          <a:lstStyle>
            <a:lvl1pPr algn="l">
              <a:defRPr sz="1200"/>
            </a:lvl1pPr>
          </a:lstStyle>
          <a:p>
            <a:endParaRPr lang="en-US"/>
          </a:p>
        </p:txBody>
      </p:sp>
      <p:sp>
        <p:nvSpPr>
          <p:cNvPr id="7" name="Slide Number Placeholder 6"/>
          <p:cNvSpPr>
            <a:spLocks noGrp="1"/>
          </p:cNvSpPr>
          <p:nvPr>
            <p:ph type="sldNum" sz="quarter" idx="5"/>
          </p:nvPr>
        </p:nvSpPr>
        <p:spPr>
          <a:xfrm>
            <a:off x="3897514" y="8829676"/>
            <a:ext cx="2982742" cy="465138"/>
          </a:xfrm>
          <a:prstGeom prst="rect">
            <a:avLst/>
          </a:prstGeom>
        </p:spPr>
        <p:txBody>
          <a:bodyPr vert="horz" lIns="90708" tIns="45353" rIns="90708" bIns="45353" rtlCol="0" anchor="b"/>
          <a:lstStyle>
            <a:lvl1pPr algn="r">
              <a:defRPr sz="1200"/>
            </a:lvl1pPr>
          </a:lstStyle>
          <a:p>
            <a:fld id="{D6AFABAE-8B70-9949-B202-2A29AA03E9ED}" type="slidenum">
              <a:rPr lang="en-US" smtClean="0"/>
              <a:pPr/>
              <a:t>‹#›</a:t>
            </a:fld>
            <a:endParaRPr lang="en-US"/>
          </a:p>
        </p:txBody>
      </p:sp>
    </p:spTree>
    <p:extLst>
      <p:ext uri="{BB962C8B-B14F-4D97-AF65-F5344CB8AC3E}">
        <p14:creationId xmlns:p14="http://schemas.microsoft.com/office/powerpoint/2010/main" val="370641134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AFABAE-8B70-9949-B202-2A29AA03E9ED}"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none" baseline="0" dirty="0" smtClean="0"/>
              <a:t>Collect Information Sheet</a:t>
            </a:r>
          </a:p>
          <a:p>
            <a:endParaRPr lang="en-US" u="none" baseline="0" dirty="0" smtClean="0"/>
          </a:p>
          <a:p>
            <a:r>
              <a:rPr lang="en-US" u="none" baseline="0" dirty="0" smtClean="0"/>
              <a:t>Begin Reading Strategies List</a:t>
            </a:r>
            <a:endParaRPr lang="en-US" dirty="0"/>
          </a:p>
        </p:txBody>
      </p:sp>
      <p:sp>
        <p:nvSpPr>
          <p:cNvPr id="4" name="Slide Number Placeholder 3"/>
          <p:cNvSpPr>
            <a:spLocks noGrp="1"/>
          </p:cNvSpPr>
          <p:nvPr>
            <p:ph type="sldNum" sz="quarter" idx="10"/>
          </p:nvPr>
        </p:nvSpPr>
        <p:spPr/>
        <p:txBody>
          <a:bodyPr/>
          <a:lstStyle/>
          <a:p>
            <a:fld id="{D6AFABAE-8B70-9949-B202-2A29AA03E9E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AFABAE-8B70-9949-B202-2A29AA03E9E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6AFABAE-8B70-9949-B202-2A29AA03E9ED}" type="slidenum">
              <a:rPr lang="en-US" smtClean="0"/>
              <a:pPr/>
              <a:t>4</a:t>
            </a:fld>
            <a:endParaRPr lang="en-US"/>
          </a:p>
        </p:txBody>
      </p:sp>
    </p:spTree>
    <p:extLst>
      <p:ext uri="{BB962C8B-B14F-4D97-AF65-F5344CB8AC3E}">
        <p14:creationId xmlns:p14="http://schemas.microsoft.com/office/powerpoint/2010/main" val="34305756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B851BDD8-DBD1-C342-BEBE-EFD952034795}" type="datetimeFigureOut">
              <a:rPr lang="en-US" smtClean="0"/>
              <a:pPr/>
              <a:t>9/23/2013</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61D2C4C0-E2EF-444E-BF85-1D5C0D007ED5}" type="slidenum">
              <a:rPr lang="en-US" smtClean="0"/>
              <a:pPr/>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51BDD8-DBD1-C342-BEBE-EFD952034795}" type="datetimeFigureOut">
              <a:rPr lang="en-US" smtClean="0"/>
              <a:pPr/>
              <a:t>9/23/2013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2C4C0-E2EF-444E-BF85-1D5C0D007ED5}" type="slidenum">
              <a:rPr lang="en-US" smtClean="0"/>
              <a:pPr/>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51BDD8-DBD1-C342-BEBE-EFD952034795}" type="datetimeFigureOut">
              <a:rPr lang="en-US" smtClean="0"/>
              <a:pPr/>
              <a:t>9/23/2013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2C4C0-E2EF-444E-BF85-1D5C0D007ED5}" type="slidenum">
              <a:rPr lang="en-US" smtClean="0"/>
              <a:pPr/>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51BDD8-DBD1-C342-BEBE-EFD952034795}" type="datetimeFigureOut">
              <a:rPr lang="en-US" smtClean="0"/>
              <a:pPr/>
              <a:t>9/23/2013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2C4C0-E2EF-444E-BF85-1D5C0D007ED5}" type="slidenum">
              <a:rPr lang="en-US" smtClean="0"/>
              <a:pPr/>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51BDD8-DBD1-C342-BEBE-EFD952034795}" type="datetimeFigureOut">
              <a:rPr lang="en-US" smtClean="0"/>
              <a:pPr/>
              <a:t>9/23/2013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2C4C0-E2EF-444E-BF85-1D5C0D007ED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851BDD8-DBD1-C342-BEBE-EFD952034795}" type="datetimeFigureOut">
              <a:rPr lang="en-US" smtClean="0"/>
              <a:pPr/>
              <a:t>9/23/2013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2C4C0-E2EF-444E-BF85-1D5C0D007ED5}" type="slidenum">
              <a:rPr lang="en-US" smtClean="0"/>
              <a:pPr/>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851BDD8-DBD1-C342-BEBE-EFD952034795}" type="datetimeFigureOut">
              <a:rPr lang="en-US" smtClean="0"/>
              <a:pPr/>
              <a:t>9/23/2013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D2C4C0-E2EF-444E-BF85-1D5C0D007ED5}" type="slidenum">
              <a:rPr lang="en-US" smtClean="0"/>
              <a:pPr/>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851BDD8-DBD1-C342-BEBE-EFD952034795}" type="datetimeFigureOut">
              <a:rPr lang="en-US" smtClean="0"/>
              <a:pPr/>
              <a:t>9/23/2013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D2C4C0-E2EF-444E-BF85-1D5C0D007ED5}" type="slidenum">
              <a:rPr lang="en-US" smtClean="0"/>
              <a:pPr/>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51BDD8-DBD1-C342-BEBE-EFD952034795}" type="datetimeFigureOut">
              <a:rPr lang="en-US" smtClean="0"/>
              <a:pPr/>
              <a:t>9/23/2013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51BDD8-DBD1-C342-BEBE-EFD952034795}" type="datetimeFigureOut">
              <a:rPr lang="en-US" smtClean="0"/>
              <a:pPr/>
              <a:t>9/23/2013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51BDD8-DBD1-C342-BEBE-EFD952034795}" type="datetimeFigureOut">
              <a:rPr lang="en-US" smtClean="0"/>
              <a:pPr/>
              <a:t>9/23/2013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B851BDD8-DBD1-C342-BEBE-EFD952034795}" type="datetimeFigureOut">
              <a:rPr lang="en-US" smtClean="0"/>
              <a:pPr/>
              <a:t>9/23/2013</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61D2C4C0-E2EF-444E-BF85-1D5C0D007ED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September </a:t>
            </a:r>
            <a:r>
              <a:rPr lang="en-US" dirty="0" smtClean="0"/>
              <a:t>23, </a:t>
            </a:r>
            <a:r>
              <a:rPr lang="en-US" dirty="0" smtClean="0"/>
              <a:t>2013</a:t>
            </a:r>
            <a:endParaRPr lang="en-US" dirty="0"/>
          </a:p>
        </p:txBody>
      </p:sp>
      <p:sp>
        <p:nvSpPr>
          <p:cNvPr id="3" name="Subtitle 2"/>
          <p:cNvSpPr>
            <a:spLocks noGrp="1"/>
          </p:cNvSpPr>
          <p:nvPr>
            <p:ph type="subTitle" idx="1"/>
          </p:nvPr>
        </p:nvSpPr>
        <p:spPr/>
        <p:txBody>
          <a:bodyPr/>
          <a:lstStyle/>
          <a:p>
            <a:r>
              <a:rPr lang="en-US" dirty="0" smtClean="0"/>
              <a:t>English 12 CP</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905000"/>
            <a:ext cx="8382000" cy="4572000"/>
          </a:xfrm>
        </p:spPr>
        <p:txBody>
          <a:bodyPr>
            <a:noAutofit/>
          </a:bodyPr>
          <a:lstStyle/>
          <a:p>
            <a:r>
              <a:rPr lang="en-US" sz="4000" dirty="0" smtClean="0"/>
              <a:t>Assigned seat</a:t>
            </a:r>
          </a:p>
          <a:p>
            <a:r>
              <a:rPr lang="en-US" sz="4000" smtClean="0"/>
              <a:t>Questions on own (5 min)</a:t>
            </a:r>
            <a:endParaRPr lang="en-US" sz="4000" dirty="0"/>
          </a:p>
          <a:p>
            <a:r>
              <a:rPr lang="en-US" sz="4000" dirty="0" smtClean="0"/>
              <a:t>Discussion questions in table groups</a:t>
            </a:r>
            <a:endParaRPr lang="en-US" sz="4000" dirty="0" smtClean="0"/>
          </a:p>
          <a:p>
            <a:r>
              <a:rPr lang="en-US" sz="4000" dirty="0" smtClean="0"/>
              <a:t>Poster</a:t>
            </a:r>
            <a:endParaRPr lang="en-US" sz="4000" i="1" dirty="0" smtClean="0"/>
          </a:p>
          <a:p>
            <a:r>
              <a:rPr lang="en-US" sz="4000" b="1" i="1" dirty="0" smtClean="0"/>
              <a:t>Homework: </a:t>
            </a:r>
            <a:r>
              <a:rPr lang="en-US" sz="4000" b="1" dirty="0" smtClean="0"/>
              <a:t>Read through chapter </a:t>
            </a:r>
            <a:r>
              <a:rPr lang="en-US" sz="4000" b="1" dirty="0" smtClean="0"/>
              <a:t>63 for tomorrow</a:t>
            </a:r>
            <a:endParaRPr lang="en-US" sz="2800" b="1" dirty="0" smtClean="0"/>
          </a:p>
        </p:txBody>
      </p:sp>
      <p:sp>
        <p:nvSpPr>
          <p:cNvPr id="2" name="Title 1"/>
          <p:cNvSpPr>
            <a:spLocks noGrp="1"/>
          </p:cNvSpPr>
          <p:nvPr>
            <p:ph type="title"/>
          </p:nvPr>
        </p:nvSpPr>
        <p:spPr/>
        <p:txBody>
          <a:bodyPr/>
          <a:lstStyle/>
          <a:p>
            <a:r>
              <a:rPr lang="en-US" dirty="0" smtClean="0"/>
              <a:t>September </a:t>
            </a:r>
            <a:r>
              <a:rPr lang="en-US" dirty="0" smtClean="0"/>
              <a:t>23, </a:t>
            </a:r>
            <a:r>
              <a:rPr lang="en-US" dirty="0" smtClean="0"/>
              <a:t>2013</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0"/>
            <a:ext cx="8026400" cy="3840163"/>
          </a:xfrm>
        </p:spPr>
        <p:txBody>
          <a:bodyPr>
            <a:noAutofit/>
          </a:bodyPr>
          <a:lstStyle/>
          <a:p>
            <a:r>
              <a:rPr lang="en-US" sz="3600" dirty="0" smtClean="0"/>
              <a:t>RL.11-12.1: Cite strong and thorough textual evidence to support analysis of what the text says explicitly as well as inferences drawn from the text, including determining where the text leaves matters uncertain.</a:t>
            </a:r>
            <a:endParaRPr lang="en-US" sz="3600" dirty="0"/>
          </a:p>
        </p:txBody>
      </p:sp>
      <p:sp>
        <p:nvSpPr>
          <p:cNvPr id="2" name="Title 1"/>
          <p:cNvSpPr>
            <a:spLocks noGrp="1"/>
          </p:cNvSpPr>
          <p:nvPr>
            <p:ph type="title"/>
          </p:nvPr>
        </p:nvSpPr>
        <p:spPr/>
        <p:txBody>
          <a:bodyPr/>
          <a:lstStyle/>
          <a:p>
            <a:r>
              <a:rPr lang="en-US" dirty="0" smtClean="0"/>
              <a:t>Objective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0576" y="2286000"/>
            <a:ext cx="3286478" cy="4343400"/>
          </a:xfrm>
        </p:spPr>
        <p:txBody>
          <a:bodyPr>
            <a:normAutofit fontScale="92500"/>
          </a:bodyPr>
          <a:lstStyle/>
          <a:p>
            <a:r>
              <a:rPr lang="en-US" sz="3200" dirty="0"/>
              <a:t>Tigers are good swimmers and can swim up to 6 </a:t>
            </a:r>
            <a:r>
              <a:rPr lang="en-US" sz="3200" dirty="0" smtClean="0"/>
              <a:t>kilometers.</a:t>
            </a:r>
            <a:endParaRPr lang="en-US" sz="3200" dirty="0"/>
          </a:p>
          <a:p>
            <a:pPr marL="0" indent="0">
              <a:buNone/>
            </a:pPr>
            <a:endParaRPr lang="en-US" sz="4100" b="1" dirty="0"/>
          </a:p>
          <a:p>
            <a:pPr marL="0" indent="0">
              <a:buNone/>
            </a:pPr>
            <a:r>
              <a:rPr lang="en-US" sz="3600" dirty="0"/>
              <a:t/>
            </a:r>
            <a:br>
              <a:rPr lang="en-US" sz="3600" dirty="0"/>
            </a:br>
            <a:endParaRPr lang="en-US" sz="3600" dirty="0"/>
          </a:p>
        </p:txBody>
      </p:sp>
      <p:sp>
        <p:nvSpPr>
          <p:cNvPr id="2" name="Title 1"/>
          <p:cNvSpPr>
            <a:spLocks noGrp="1"/>
          </p:cNvSpPr>
          <p:nvPr>
            <p:ph type="title"/>
          </p:nvPr>
        </p:nvSpPr>
        <p:spPr/>
        <p:txBody>
          <a:bodyPr/>
          <a:lstStyle/>
          <a:p>
            <a:r>
              <a:rPr lang="en-US" dirty="0" smtClean="0"/>
              <a:t>Did You Know?</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19600" y="2667000"/>
            <a:ext cx="3638550" cy="292296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3322</TotalTime>
  <Words>97</Words>
  <Application>Microsoft Office PowerPoint</Application>
  <PresentationFormat>On-screen Show (4:3)</PresentationFormat>
  <Paragraphs>21</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Hardcover</vt:lpstr>
      <vt:lpstr>September 23, 2013</vt:lpstr>
      <vt:lpstr>September 23, 2013</vt:lpstr>
      <vt:lpstr>Objective</vt:lpstr>
      <vt:lpstr>Did You Know?</vt:lpstr>
    </vt:vector>
  </TitlesOfParts>
  <Company>Ogemaw Heights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5, 2012</dc:title>
  <dc:creator>Tammy Ahearne</dc:creator>
  <cp:lastModifiedBy>Tammy Ahearne</cp:lastModifiedBy>
  <cp:revision>39</cp:revision>
  <cp:lastPrinted>2013-09-06T11:58:03Z</cp:lastPrinted>
  <dcterms:created xsi:type="dcterms:W3CDTF">2013-09-02T19:46:13Z</dcterms:created>
  <dcterms:modified xsi:type="dcterms:W3CDTF">2013-09-23T12:09:36Z</dcterms:modified>
</cp:coreProperties>
</file>