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9" autoAdjust="0"/>
  </p:normalViewPr>
  <p:slideViewPr>
    <p:cSldViewPr snapToObjects="1">
      <p:cViewPr>
        <p:scale>
          <a:sx n="76" d="100"/>
          <a:sy n="76" d="100"/>
        </p:scale>
        <p:origin x="-2682"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sz="quarter" idx="1"/>
          </p:nvPr>
        </p:nvSpPr>
        <p:spPr>
          <a:xfrm>
            <a:off x="3897514" y="1"/>
            <a:ext cx="2982742" cy="465138"/>
          </a:xfrm>
          <a:prstGeom prst="rect">
            <a:avLst/>
          </a:prstGeom>
        </p:spPr>
        <p:txBody>
          <a:bodyPr vert="horz" lIns="90708" tIns="45353" rIns="90708" bIns="45353" rtlCol="0"/>
          <a:lstStyle>
            <a:lvl1pPr algn="r">
              <a:defRPr sz="1200"/>
            </a:lvl1pPr>
          </a:lstStyle>
          <a:p>
            <a:fld id="{7F067F66-0A35-41F3-BF1B-ED1905BF398E}" type="datetimeFigureOut">
              <a:rPr lang="en-US" smtClean="0"/>
              <a:pPr/>
              <a:t>9/24/2013</a:t>
            </a:fld>
            <a:endParaRPr lang="en-US"/>
          </a:p>
        </p:txBody>
      </p:sp>
      <p:sp>
        <p:nvSpPr>
          <p:cNvPr id="4" name="Footer Placeholder 3"/>
          <p:cNvSpPr>
            <a:spLocks noGrp="1"/>
          </p:cNvSpPr>
          <p:nvPr>
            <p:ph type="ftr" sz="quarter" idx="2"/>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6"/>
            <a:ext cx="2982742" cy="465138"/>
          </a:xfrm>
          <a:prstGeom prst="rect">
            <a:avLst/>
          </a:prstGeom>
        </p:spPr>
        <p:txBody>
          <a:bodyPr vert="horz" lIns="90708" tIns="45353" rIns="90708" bIns="45353"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idx="1"/>
          </p:nvPr>
        </p:nvSpPr>
        <p:spPr>
          <a:xfrm>
            <a:off x="3897514" y="1"/>
            <a:ext cx="2982742" cy="465138"/>
          </a:xfrm>
          <a:prstGeom prst="rect">
            <a:avLst/>
          </a:prstGeom>
        </p:spPr>
        <p:txBody>
          <a:bodyPr vert="horz" lIns="90708" tIns="45353" rIns="90708" bIns="45353" rtlCol="0"/>
          <a:lstStyle>
            <a:lvl1pPr algn="r">
              <a:defRPr sz="1200"/>
            </a:lvl1pPr>
          </a:lstStyle>
          <a:p>
            <a:fld id="{2DC1DD78-9CB6-F64C-B80F-208D39BB1954}" type="datetimeFigureOut">
              <a:rPr lang="en-US" smtClean="0"/>
              <a:pPr/>
              <a:t>9/24/2013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708" tIns="45353" rIns="90708" bIns="45353" rtlCol="0" anchor="ctr"/>
          <a:lstStyle/>
          <a:p>
            <a:endParaRPr lang="en-US"/>
          </a:p>
        </p:txBody>
      </p:sp>
      <p:sp>
        <p:nvSpPr>
          <p:cNvPr id="5" name="Notes Placeholder 4"/>
          <p:cNvSpPr>
            <a:spLocks noGrp="1"/>
          </p:cNvSpPr>
          <p:nvPr>
            <p:ph type="body" sz="quarter" idx="3"/>
          </p:nvPr>
        </p:nvSpPr>
        <p:spPr>
          <a:xfrm>
            <a:off x="688805" y="4416426"/>
            <a:ext cx="5504203" cy="4183063"/>
          </a:xfrm>
          <a:prstGeom prst="rect">
            <a:avLst/>
          </a:prstGeom>
        </p:spPr>
        <p:txBody>
          <a:bodyPr vert="horz" lIns="90708" tIns="45353" rIns="90708" bIns="453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676"/>
            <a:ext cx="2982742" cy="465138"/>
          </a:xfrm>
          <a:prstGeom prst="rect">
            <a:avLst/>
          </a:prstGeom>
        </p:spPr>
        <p:txBody>
          <a:bodyPr vert="horz" lIns="90708" tIns="45353" rIns="90708" bIns="45353"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baseline="0" dirty="0" smtClean="0"/>
              <a:t>Collect Information Sheet</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extLst>
      <p:ext uri="{BB962C8B-B14F-4D97-AF65-F5344CB8AC3E}">
        <p14:creationId xmlns:p14="http://schemas.microsoft.com/office/powerpoint/2010/main" val="3430575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851BDD8-DBD1-C342-BEBE-EFD952034795}" type="datetimeFigureOut">
              <a:rPr lang="en-US" smtClean="0"/>
              <a:pPr/>
              <a:t>9/24/2013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1D2C4C0-E2EF-444E-BF85-1D5C0D007ED5}"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51BDD8-DBD1-C342-BEBE-EFD952034795}"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51BDD8-DBD1-C342-BEBE-EFD952034795}" type="datetimeFigureOut">
              <a:rPr lang="en-US" smtClean="0"/>
              <a:pPr/>
              <a:t>9/24/2013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51BDD8-DBD1-C342-BEBE-EFD952034795}" type="datetimeFigureOut">
              <a:rPr lang="en-US" smtClean="0"/>
              <a:pPr/>
              <a:t>9/24/2013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1BDD8-DBD1-C342-BEBE-EFD952034795}" type="datetimeFigureOut">
              <a:rPr lang="en-US" smtClean="0"/>
              <a:pPr/>
              <a:t>9/24/2013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851BDD8-DBD1-C342-BEBE-EFD952034795}" type="datetimeFigureOut">
              <a:rPr lang="en-US" smtClean="0"/>
              <a:pPr/>
              <a:t>9/24/2013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1D2C4C0-E2EF-444E-BF85-1D5C0D007E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24,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382000" cy="4572000"/>
          </a:xfrm>
        </p:spPr>
        <p:txBody>
          <a:bodyPr>
            <a:noAutofit/>
          </a:bodyPr>
          <a:lstStyle/>
          <a:p>
            <a:r>
              <a:rPr lang="en-US" sz="4000" dirty="0" smtClean="0"/>
              <a:t>Be with Group</a:t>
            </a:r>
            <a:endParaRPr lang="en-US" sz="4000" dirty="0" smtClean="0"/>
          </a:p>
          <a:p>
            <a:r>
              <a:rPr lang="en-US" sz="4000" dirty="0" smtClean="0"/>
              <a:t>Poster</a:t>
            </a:r>
            <a:endParaRPr lang="en-US" sz="4000" i="1" dirty="0" smtClean="0"/>
          </a:p>
          <a:p>
            <a:r>
              <a:rPr lang="en-US" sz="4000" b="1" i="1" dirty="0" smtClean="0"/>
              <a:t>Homework: </a:t>
            </a:r>
            <a:r>
              <a:rPr lang="en-US" sz="4000" b="1" dirty="0" smtClean="0"/>
              <a:t>Read through chapter </a:t>
            </a:r>
            <a:r>
              <a:rPr lang="en-US" sz="4000" b="1" dirty="0" smtClean="0"/>
              <a:t>71 for </a:t>
            </a:r>
            <a:r>
              <a:rPr lang="en-US" sz="4000" b="1" dirty="0" smtClean="0"/>
              <a:t>tomorrow</a:t>
            </a:r>
            <a:endParaRPr lang="en-US" sz="2800" b="1" dirty="0" smtClean="0"/>
          </a:p>
        </p:txBody>
      </p:sp>
      <p:sp>
        <p:nvSpPr>
          <p:cNvPr id="2" name="Title 1"/>
          <p:cNvSpPr>
            <a:spLocks noGrp="1"/>
          </p:cNvSpPr>
          <p:nvPr>
            <p:ph type="title"/>
          </p:nvPr>
        </p:nvSpPr>
        <p:spPr/>
        <p:txBody>
          <a:bodyPr/>
          <a:lstStyle/>
          <a:p>
            <a:r>
              <a:rPr lang="en-US" dirty="0" smtClean="0"/>
              <a:t>September </a:t>
            </a:r>
            <a:r>
              <a:rPr lang="en-US" dirty="0" smtClean="0"/>
              <a:t>24, </a:t>
            </a:r>
            <a:r>
              <a:rPr lang="en-US" dirty="0" smtClean="0"/>
              <a:t>2013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
        <p:nvSpPr>
          <p:cNvPr id="2" name="Title 1"/>
          <p:cNvSpPr>
            <a:spLocks noGrp="1"/>
          </p:cNvSpPr>
          <p:nvPr>
            <p:ph type="title"/>
          </p:nvPr>
        </p:nvSpPr>
        <p:spPr/>
        <p:txBody>
          <a:bodyPr/>
          <a:lstStyle/>
          <a:p>
            <a:r>
              <a:rPr lang="en-US" dirty="0" smtClean="0"/>
              <a:t>Objective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576" y="2286000"/>
            <a:ext cx="3286478" cy="4343400"/>
          </a:xfrm>
        </p:spPr>
        <p:txBody>
          <a:bodyPr>
            <a:normAutofit fontScale="92500" lnSpcReduction="20000"/>
          </a:bodyPr>
          <a:lstStyle/>
          <a:p>
            <a:r>
              <a:rPr lang="en-US" sz="3200" dirty="0"/>
              <a:t>Territory disputes between male tigers are often settled by displays of intimidation rather than physical aggression</a:t>
            </a:r>
            <a:br>
              <a:rPr lang="en-US" sz="3200" dirty="0"/>
            </a:br>
            <a:endParaRPr lang="en-US" sz="3600" dirty="0"/>
          </a:p>
        </p:txBody>
      </p:sp>
      <p:sp>
        <p:nvSpPr>
          <p:cNvPr id="2" name="Title 1"/>
          <p:cNvSpPr>
            <a:spLocks noGrp="1"/>
          </p:cNvSpPr>
          <p:nvPr>
            <p:ph type="title"/>
          </p:nvPr>
        </p:nvSpPr>
        <p:spPr/>
        <p:txBody>
          <a:bodyPr/>
          <a:lstStyle/>
          <a:p>
            <a:r>
              <a:rPr lang="en-US" dirty="0" smtClean="0"/>
              <a:t>Did You Know?</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0" y="2743200"/>
            <a:ext cx="3810000" cy="26193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3327</TotalTime>
  <Words>90</Words>
  <Application>Microsoft Office PowerPoint</Application>
  <PresentationFormat>On-screen Show (4:3)</PresentationFormat>
  <Paragraphs>17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September 24, 2013</vt:lpstr>
      <vt:lpstr>September 24,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40</cp:revision>
  <cp:lastPrinted>2013-09-06T11:58:03Z</cp:lastPrinted>
  <dcterms:created xsi:type="dcterms:W3CDTF">2013-09-02T19:46:13Z</dcterms:created>
  <dcterms:modified xsi:type="dcterms:W3CDTF">2013-09-24T11:55:12Z</dcterms:modified>
</cp:coreProperties>
</file>