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6"/>
  </p:handoutMasterIdLst>
  <p:sldIdLst>
    <p:sldId id="256" r:id="rId2"/>
    <p:sldId id="257" r:id="rId3"/>
    <p:sldId id="258"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B58715B-9992-49C7-903A-CCD29D62BA35}" type="datetimeFigureOut">
              <a:rPr lang="en-US" smtClean="0"/>
              <a:t>9/26/2012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070B0E-73C0-4E71-9A93-BFB06A4B88C3}" type="slidenum">
              <a:rPr lang="en-US" smtClean="0"/>
              <a:t>‹#›</a:t>
            </a:fld>
            <a:endParaRPr lang="en-US"/>
          </a:p>
        </p:txBody>
      </p:sp>
    </p:spTree>
    <p:extLst>
      <p:ext uri="{BB962C8B-B14F-4D97-AF65-F5344CB8AC3E}">
        <p14:creationId xmlns:p14="http://schemas.microsoft.com/office/powerpoint/2010/main" val="35965951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F0843AA-123D-4F2B-AEE7-65A7A51D98C1}"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F0843AA-123D-4F2B-AEE7-65A7A51D98C1}"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843AA-123D-4F2B-AEE7-65A7A51D98C1}"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F0843AA-123D-4F2B-AEE7-65A7A51D98C1}"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F0843AA-123D-4F2B-AEE7-65A7A51D98C1}" type="datetimeFigureOut">
              <a:rPr lang="en-US" smtClean="0"/>
              <a:t>9/26/2012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843AA-123D-4F2B-AEE7-65A7A51D98C1}" type="datetimeFigureOut">
              <a:rPr lang="en-US" smtClean="0"/>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843AA-123D-4F2B-AEE7-65A7A51D98C1}" type="datetimeFigureOut">
              <a:rPr lang="en-US" smtClean="0"/>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F0843AA-123D-4F2B-AEE7-65A7A51D98C1}" type="datetimeFigureOut">
              <a:rPr lang="en-US" smtClean="0"/>
              <a:t>9/26/2012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4C7B340-417C-4BC4-A720-F6508852FBE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English 12 College Prep</a:t>
            </a:r>
            <a:endParaRPr lang="en-US" dirty="0"/>
          </a:p>
        </p:txBody>
      </p:sp>
      <p:sp>
        <p:nvSpPr>
          <p:cNvPr id="2" name="Title 1"/>
          <p:cNvSpPr>
            <a:spLocks noGrp="1"/>
          </p:cNvSpPr>
          <p:nvPr>
            <p:ph type="ctrTitle"/>
          </p:nvPr>
        </p:nvSpPr>
        <p:spPr/>
        <p:txBody>
          <a:bodyPr/>
          <a:lstStyle/>
          <a:p>
            <a:r>
              <a:rPr lang="en-US" dirty="0" smtClean="0"/>
              <a:t>September </a:t>
            </a:r>
            <a:r>
              <a:rPr lang="en-US" dirty="0" smtClean="0"/>
              <a:t>26, </a:t>
            </a:r>
            <a:r>
              <a:rPr lang="en-US" dirty="0" smtClean="0"/>
              <a:t>2012</a:t>
            </a:r>
            <a:endParaRPr lang="en-US" dirty="0"/>
          </a:p>
        </p:txBody>
      </p:sp>
      <p:sp>
        <p:nvSpPr>
          <p:cNvPr id="4" name="Freeform 3"/>
          <p:cNvSpPr/>
          <p:nvPr/>
        </p:nvSpPr>
        <p:spPr>
          <a:xfrm>
            <a:off x="2909425" y="1268016"/>
            <a:ext cx="2650" cy="1"/>
          </a:xfrm>
          <a:custGeom>
            <a:avLst/>
            <a:gdLst/>
            <a:ahLst/>
            <a:cxnLst/>
            <a:rect l="0" t="0" r="0" b="0"/>
            <a:pathLst>
              <a:path w="2650" h="1">
                <a:moveTo>
                  <a:pt x="0" y="0"/>
                </a:moveTo>
                <a:lnTo>
                  <a:pt x="2649"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7416" y="3116461"/>
            <a:ext cx="2649" cy="1"/>
          </a:xfrm>
          <a:custGeom>
            <a:avLst/>
            <a:gdLst/>
            <a:ahLst/>
            <a:cxnLst/>
            <a:rect l="0" t="0" r="0" b="0"/>
            <a:pathLst>
              <a:path w="2649" h="1">
                <a:moveTo>
                  <a:pt x="0" y="0"/>
                </a:moveTo>
                <a:lnTo>
                  <a:pt x="2648"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665203"/>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1"/>
            <a:ext cx="6965245" cy="685800"/>
          </a:xfrm>
        </p:spPr>
        <p:txBody>
          <a:bodyPr>
            <a:normAutofit/>
          </a:bodyPr>
          <a:lstStyle/>
          <a:p>
            <a:r>
              <a:rPr lang="en-US" dirty="0" smtClean="0"/>
              <a:t>September </a:t>
            </a:r>
            <a:r>
              <a:rPr lang="en-US" dirty="0" smtClean="0"/>
              <a:t>26, </a:t>
            </a:r>
            <a:r>
              <a:rPr lang="en-US" dirty="0" smtClean="0"/>
              <a:t>2012</a:t>
            </a:r>
            <a:endParaRPr lang="en-US" dirty="0"/>
          </a:p>
        </p:txBody>
      </p:sp>
      <p:sp>
        <p:nvSpPr>
          <p:cNvPr id="3" name="Content Placeholder 2"/>
          <p:cNvSpPr>
            <a:spLocks noGrp="1"/>
          </p:cNvSpPr>
          <p:nvPr>
            <p:ph sz="quarter" idx="13"/>
          </p:nvPr>
        </p:nvSpPr>
        <p:spPr>
          <a:xfrm>
            <a:off x="1143000" y="1524000"/>
            <a:ext cx="6934200" cy="4800600"/>
          </a:xfrm>
        </p:spPr>
        <p:txBody>
          <a:bodyPr>
            <a:noAutofit/>
          </a:bodyPr>
          <a:lstStyle/>
          <a:p>
            <a:r>
              <a:rPr lang="en-US" sz="2800" dirty="0" smtClean="0"/>
              <a:t>Discuss </a:t>
            </a:r>
            <a:r>
              <a:rPr lang="en-US" sz="2800" dirty="0" smtClean="0"/>
              <a:t>“The Pardoner’s Tale” with the worksheet </a:t>
            </a:r>
            <a:endParaRPr lang="en-US" sz="2800" dirty="0" smtClean="0"/>
          </a:p>
          <a:p>
            <a:r>
              <a:rPr lang="en-US" sz="2800" dirty="0" smtClean="0"/>
              <a:t>Take notes on Exemplum</a:t>
            </a:r>
            <a:endParaRPr lang="en-US" sz="2800" dirty="0" smtClean="0"/>
          </a:p>
          <a:p>
            <a:r>
              <a:rPr lang="en-US" sz="2800" dirty="0" smtClean="0"/>
              <a:t>Movie… </a:t>
            </a:r>
            <a:r>
              <a:rPr lang="en-US" sz="2800" dirty="0" smtClean="0">
                <a:sym typeface="Wingdings" pitchFamily="2" charset="2"/>
              </a:rPr>
              <a:t>  Prologue and The Pardoner’s Tale</a:t>
            </a:r>
            <a:endParaRPr lang="en-US" sz="2800" dirty="0" smtClean="0"/>
          </a:p>
          <a:p>
            <a:r>
              <a:rPr lang="en-US" sz="2000" dirty="0" smtClean="0"/>
              <a:t>Homework:  Read Chapters 41-60 in </a:t>
            </a:r>
            <a:r>
              <a:rPr lang="en-US" sz="2000" i="1" dirty="0" smtClean="0"/>
              <a:t>Life of Pi</a:t>
            </a:r>
            <a:r>
              <a:rPr lang="en-US" sz="2000" dirty="0" smtClean="0"/>
              <a:t> and do the study guide for FRIDAY</a:t>
            </a:r>
          </a:p>
        </p:txBody>
      </p:sp>
      <p:sp>
        <p:nvSpPr>
          <p:cNvPr id="4" name="Freeform 3"/>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456597" y="1390688"/>
            <a:ext cx="4045" cy="1"/>
          </a:xfrm>
          <a:custGeom>
            <a:avLst/>
            <a:gdLst/>
            <a:ahLst/>
            <a:cxnLst/>
            <a:rect l="0" t="0" r="0" b="0"/>
            <a:pathLst>
              <a:path w="4045" h="1">
                <a:moveTo>
                  <a:pt x="0" y="0"/>
                </a:moveTo>
                <a:lnTo>
                  <a:pt x="4044"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505685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685800"/>
          </a:xfrm>
        </p:spPr>
        <p:txBody>
          <a:bodyPr>
            <a:normAutofit/>
          </a:bodyPr>
          <a:lstStyle/>
          <a:p>
            <a:r>
              <a:rPr lang="en-US" dirty="0" smtClean="0"/>
              <a:t>Objectives</a:t>
            </a:r>
            <a:endParaRPr lang="en-US" dirty="0"/>
          </a:p>
        </p:txBody>
      </p:sp>
      <p:sp>
        <p:nvSpPr>
          <p:cNvPr id="3" name="Content Placeholder 2"/>
          <p:cNvSpPr>
            <a:spLocks noGrp="1"/>
          </p:cNvSpPr>
          <p:nvPr>
            <p:ph sz="quarter" idx="13"/>
          </p:nvPr>
        </p:nvSpPr>
        <p:spPr>
          <a:xfrm>
            <a:off x="1043492" y="1295400"/>
            <a:ext cx="7338508" cy="4953000"/>
          </a:xfrm>
        </p:spPr>
        <p:txBody>
          <a:bodyPr>
            <a:normAutofit lnSpcReduction="10000"/>
          </a:bodyPr>
          <a:lstStyle/>
          <a:p>
            <a:r>
              <a:rPr lang="en-US" sz="3200" dirty="0" smtClean="0"/>
              <a:t>RL.11-12.1: Cite textual evidence to support analysis of what the text says explicitly.</a:t>
            </a:r>
          </a:p>
          <a:p>
            <a:r>
              <a:rPr lang="en-US" sz="3200" dirty="0" smtClean="0"/>
              <a:t>RL.11-12.3: Analyze the impact of the author’s choices regarding how to develop and relate elements of a story.</a:t>
            </a:r>
          </a:p>
          <a:p>
            <a:r>
              <a:rPr lang="en-US" sz="3200" dirty="0" smtClean="0"/>
              <a:t>RL.11-12.4: Analyze the impact of specific word choices on tone.</a:t>
            </a:r>
          </a:p>
          <a:p>
            <a:r>
              <a:rPr lang="en-US" sz="3200" dirty="0" smtClean="0"/>
              <a:t>RL.11-12.10: Read and comprehend literature.</a:t>
            </a:r>
            <a:endParaRPr lang="en-US" sz="3200" dirty="0"/>
          </a:p>
        </p:txBody>
      </p:sp>
    </p:spTree>
    <p:extLst>
      <p:ext uri="{BB962C8B-B14F-4D97-AF65-F5344CB8AC3E}">
        <p14:creationId xmlns:p14="http://schemas.microsoft.com/office/powerpoint/2010/main" val="1857837269"/>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143000"/>
            <a:ext cx="8077200" cy="4648200"/>
          </a:xfrm>
        </p:spPr>
        <p:txBody>
          <a:bodyPr>
            <a:normAutofit fontScale="92500" lnSpcReduction="10000"/>
          </a:bodyPr>
          <a:lstStyle/>
          <a:p>
            <a:r>
              <a:rPr lang="en-US" sz="3800" dirty="0"/>
              <a:t>Why the Black Death was important to the history of England: The population drop resulted in a higher value being placed on </a:t>
            </a:r>
            <a:r>
              <a:rPr lang="en-US" sz="3800" dirty="0" smtClean="0"/>
              <a:t>labor </a:t>
            </a:r>
            <a:r>
              <a:rPr lang="en-US" sz="3800" dirty="0"/>
              <a:t>- the Peasants Revolt followed in 1381. Farming changed and the wool industry boomed. People became disillusioned with the church and its power and influence went into decline. This ultimately resulted in the English reformation</a:t>
            </a:r>
            <a:endParaRPr lang="en-US" sz="3800" dirty="0"/>
          </a:p>
        </p:txBody>
      </p:sp>
      <p:sp>
        <p:nvSpPr>
          <p:cNvPr id="2" name="Title 1"/>
          <p:cNvSpPr>
            <a:spLocks noGrp="1"/>
          </p:cNvSpPr>
          <p:nvPr>
            <p:ph type="title"/>
          </p:nvPr>
        </p:nvSpPr>
        <p:spPr>
          <a:xfrm>
            <a:off x="1043490" y="152400"/>
            <a:ext cx="7024744" cy="685800"/>
          </a:xfrm>
        </p:spPr>
        <p:txBody>
          <a:bodyPr>
            <a:normAutofit/>
          </a:bodyPr>
          <a:lstStyle/>
          <a:p>
            <a:r>
              <a:rPr lang="en-US" dirty="0" smtClean="0"/>
              <a:t>Did You Know?</a:t>
            </a:r>
            <a:endParaRPr lang="en-US" dirty="0"/>
          </a:p>
        </p:txBody>
      </p:sp>
    </p:spTree>
    <p:extLst>
      <p:ext uri="{BB962C8B-B14F-4D97-AF65-F5344CB8AC3E}">
        <p14:creationId xmlns:p14="http://schemas.microsoft.com/office/powerpoint/2010/main" val="265954947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1547</TotalTime>
  <Words>170</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Horizon</vt:lpstr>
      <vt:lpstr>September 26, 2012</vt:lpstr>
      <vt:lpstr>September 26, 2012</vt:lpstr>
      <vt:lpstr>Objectives</vt:lpstr>
      <vt:lpstr>Did You Know?</vt:lpstr>
    </vt:vector>
  </TitlesOfParts>
  <Company>West Branch Rose City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11, 2012</dc:title>
  <dc:creator>Guest</dc:creator>
  <cp:lastModifiedBy>Guest</cp:lastModifiedBy>
  <cp:revision>26</cp:revision>
  <cp:lastPrinted>2012-09-18T18:49:46Z</cp:lastPrinted>
  <dcterms:created xsi:type="dcterms:W3CDTF">2012-09-11T11:40:00Z</dcterms:created>
  <dcterms:modified xsi:type="dcterms:W3CDTF">2012-09-26T12:01:52Z</dcterms:modified>
</cp:coreProperties>
</file>