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6"/>
  </p:handoutMasterIdLst>
  <p:sldIdLst>
    <p:sldId id="256" r:id="rId2"/>
    <p:sldId id="257" r:id="rId3"/>
    <p:sldId id="258" r:id="rId4"/>
    <p:sldId id="260"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B58715B-9992-49C7-903A-CCD29D62BA35}" type="datetimeFigureOut">
              <a:rPr lang="en-US" smtClean="0"/>
              <a:t>9/27/2012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8070B0E-73C0-4E71-9A93-BFB06A4B88C3}" type="slidenum">
              <a:rPr lang="en-US" smtClean="0"/>
              <a:t>‹#›</a:t>
            </a:fld>
            <a:endParaRPr lang="en-US"/>
          </a:p>
        </p:txBody>
      </p:sp>
    </p:spTree>
    <p:extLst>
      <p:ext uri="{BB962C8B-B14F-4D97-AF65-F5344CB8AC3E}">
        <p14:creationId xmlns:p14="http://schemas.microsoft.com/office/powerpoint/2010/main" val="35965951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3F0843AA-123D-4F2B-AEE7-65A7A51D98C1}" type="datetimeFigureOut">
              <a:rPr lang="en-US" smtClean="0"/>
              <a:t>9/27/2012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B340-417C-4BC4-A720-F6508852FBED}"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0843AA-123D-4F2B-AEE7-65A7A51D98C1}" type="datetimeFigureOut">
              <a:rPr lang="en-US" smtClean="0"/>
              <a:t>9/27/2012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0843AA-123D-4F2B-AEE7-65A7A51D98C1}" type="datetimeFigureOut">
              <a:rPr lang="en-US" smtClean="0"/>
              <a:t>9/27/2012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3F0843AA-123D-4F2B-AEE7-65A7A51D98C1}" type="datetimeFigureOut">
              <a:rPr lang="en-US" smtClean="0"/>
              <a:t>9/27/2012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B340-417C-4BC4-A720-F6508852FBED}"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0843AA-123D-4F2B-AEE7-65A7A51D98C1}" type="datetimeFigureOut">
              <a:rPr lang="en-US" smtClean="0"/>
              <a:t>9/27/2012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3F0843AA-123D-4F2B-AEE7-65A7A51D98C1}" type="datetimeFigureOut">
              <a:rPr lang="en-US" smtClean="0"/>
              <a:t>9/27/2012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F0843AA-123D-4F2B-AEE7-65A7A51D98C1}" type="datetimeFigureOut">
              <a:rPr lang="en-US" smtClean="0"/>
              <a:t>9/27/2012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F0843AA-123D-4F2B-AEE7-65A7A51D98C1}" type="datetimeFigureOut">
              <a:rPr lang="en-US" smtClean="0"/>
              <a:t>9/27/2012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0843AA-123D-4F2B-AEE7-65A7A51D98C1}" type="datetimeFigureOut">
              <a:rPr lang="en-US" smtClean="0"/>
              <a:t>9/27/2012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843AA-123D-4F2B-AEE7-65A7A51D98C1}" type="datetimeFigureOut">
              <a:rPr lang="en-US" smtClean="0"/>
              <a:t>9/27/2012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843AA-123D-4F2B-AEE7-65A7A51D98C1}" type="datetimeFigureOut">
              <a:rPr lang="en-US" smtClean="0"/>
              <a:t>9/27/2012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3F0843AA-123D-4F2B-AEE7-65A7A51D98C1}" type="datetimeFigureOut">
              <a:rPr lang="en-US" smtClean="0"/>
              <a:t>9/27/2012</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74C7B340-417C-4BC4-A720-F6508852FBE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English 12 College Prep</a:t>
            </a:r>
            <a:endParaRPr lang="en-US" dirty="0"/>
          </a:p>
        </p:txBody>
      </p:sp>
      <p:sp>
        <p:nvSpPr>
          <p:cNvPr id="2" name="Title 1"/>
          <p:cNvSpPr>
            <a:spLocks noGrp="1"/>
          </p:cNvSpPr>
          <p:nvPr>
            <p:ph type="ctrTitle"/>
          </p:nvPr>
        </p:nvSpPr>
        <p:spPr/>
        <p:txBody>
          <a:bodyPr/>
          <a:lstStyle/>
          <a:p>
            <a:r>
              <a:rPr lang="en-US" dirty="0" smtClean="0"/>
              <a:t>September </a:t>
            </a:r>
            <a:r>
              <a:rPr lang="en-US" dirty="0" smtClean="0"/>
              <a:t>27, </a:t>
            </a:r>
            <a:r>
              <a:rPr lang="en-US" dirty="0" smtClean="0"/>
              <a:t>2012</a:t>
            </a:r>
            <a:endParaRPr lang="en-US" dirty="0"/>
          </a:p>
        </p:txBody>
      </p:sp>
      <p:sp>
        <p:nvSpPr>
          <p:cNvPr id="4" name="Freeform 3"/>
          <p:cNvSpPr/>
          <p:nvPr/>
        </p:nvSpPr>
        <p:spPr>
          <a:xfrm>
            <a:off x="2909425" y="1268016"/>
            <a:ext cx="2650" cy="1"/>
          </a:xfrm>
          <a:custGeom>
            <a:avLst/>
            <a:gdLst/>
            <a:ahLst/>
            <a:cxnLst/>
            <a:rect l="0" t="0" r="0" b="0"/>
            <a:pathLst>
              <a:path w="2650" h="1">
                <a:moveTo>
                  <a:pt x="0" y="0"/>
                </a:moveTo>
                <a:lnTo>
                  <a:pt x="2649" y="0"/>
                </a:lnTo>
                <a:close/>
              </a:path>
            </a:pathLst>
          </a:custGeom>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3347416" y="3116461"/>
            <a:ext cx="2649" cy="1"/>
          </a:xfrm>
          <a:custGeom>
            <a:avLst/>
            <a:gdLst/>
            <a:ahLst/>
            <a:cxnLst/>
            <a:rect l="0" t="0" r="0" b="0"/>
            <a:pathLst>
              <a:path w="2649" h="1">
                <a:moveTo>
                  <a:pt x="0" y="0"/>
                </a:moveTo>
                <a:lnTo>
                  <a:pt x="2648" y="0"/>
                </a:lnTo>
                <a:close/>
              </a:path>
            </a:pathLst>
          </a:custGeom>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9665203"/>
      </p:ext>
    </p:extLst>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685801"/>
            <a:ext cx="6965245" cy="685800"/>
          </a:xfrm>
        </p:spPr>
        <p:txBody>
          <a:bodyPr>
            <a:normAutofit/>
          </a:bodyPr>
          <a:lstStyle/>
          <a:p>
            <a:r>
              <a:rPr lang="en-US" dirty="0" smtClean="0"/>
              <a:t>September </a:t>
            </a:r>
            <a:r>
              <a:rPr lang="en-US" dirty="0" smtClean="0"/>
              <a:t>27, </a:t>
            </a:r>
            <a:r>
              <a:rPr lang="en-US" dirty="0" smtClean="0"/>
              <a:t>2012</a:t>
            </a:r>
            <a:endParaRPr lang="en-US" dirty="0"/>
          </a:p>
        </p:txBody>
      </p:sp>
      <p:sp>
        <p:nvSpPr>
          <p:cNvPr id="3" name="Content Placeholder 2"/>
          <p:cNvSpPr>
            <a:spLocks noGrp="1"/>
          </p:cNvSpPr>
          <p:nvPr>
            <p:ph sz="quarter" idx="13"/>
          </p:nvPr>
        </p:nvSpPr>
        <p:spPr>
          <a:xfrm>
            <a:off x="1143000" y="1524000"/>
            <a:ext cx="6934200" cy="4800600"/>
          </a:xfrm>
        </p:spPr>
        <p:txBody>
          <a:bodyPr>
            <a:noAutofit/>
          </a:bodyPr>
          <a:lstStyle/>
          <a:p>
            <a:r>
              <a:rPr lang="en-US" sz="4800" dirty="0" smtClean="0"/>
              <a:t>Work Day!!!  Make up and Catch UP</a:t>
            </a:r>
            <a:endParaRPr lang="en-US" sz="4800" dirty="0" smtClean="0"/>
          </a:p>
          <a:p>
            <a:r>
              <a:rPr lang="en-US" sz="4000" dirty="0" smtClean="0"/>
              <a:t>Homework:  Read Chapters 41-60 in </a:t>
            </a:r>
            <a:r>
              <a:rPr lang="en-US" sz="4000" i="1" dirty="0" smtClean="0"/>
              <a:t>Life of Pi</a:t>
            </a:r>
            <a:r>
              <a:rPr lang="en-US" sz="4000" dirty="0" smtClean="0"/>
              <a:t> and do the study guide for FRIDAY</a:t>
            </a:r>
          </a:p>
        </p:txBody>
      </p:sp>
      <p:sp>
        <p:nvSpPr>
          <p:cNvPr id="4" name="Freeform 3"/>
          <p:cNvSpPr/>
          <p:nvPr/>
        </p:nvSpPr>
        <p:spPr>
          <a:xfrm>
            <a:off x="4026090" y="981662"/>
            <a:ext cx="4044" cy="1"/>
          </a:xfrm>
          <a:custGeom>
            <a:avLst/>
            <a:gdLst/>
            <a:ahLst/>
            <a:cxnLst/>
            <a:rect l="0" t="0" r="0" b="0"/>
            <a:pathLst>
              <a:path w="4044" h="1">
                <a:moveTo>
                  <a:pt x="0" y="0"/>
                </a:moveTo>
                <a:lnTo>
                  <a:pt x="4043" y="0"/>
                </a:lnTo>
                <a:close/>
              </a:path>
            </a:pathLst>
          </a:custGeom>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4026090" y="981662"/>
            <a:ext cx="4044" cy="1"/>
          </a:xfrm>
          <a:custGeom>
            <a:avLst/>
            <a:gdLst/>
            <a:ahLst/>
            <a:cxnLst/>
            <a:rect l="0" t="0" r="0" b="0"/>
            <a:pathLst>
              <a:path w="4044" h="1">
                <a:moveTo>
                  <a:pt x="0" y="0"/>
                </a:moveTo>
                <a:lnTo>
                  <a:pt x="4043" y="0"/>
                </a:lnTo>
                <a:close/>
              </a:path>
            </a:pathLst>
          </a:custGeom>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2456597" y="1390688"/>
            <a:ext cx="4045" cy="1"/>
          </a:xfrm>
          <a:custGeom>
            <a:avLst/>
            <a:gdLst/>
            <a:ahLst/>
            <a:cxnLst/>
            <a:rect l="0" t="0" r="0" b="0"/>
            <a:pathLst>
              <a:path w="4045" h="1">
                <a:moveTo>
                  <a:pt x="0" y="0"/>
                </a:moveTo>
                <a:lnTo>
                  <a:pt x="4044" y="0"/>
                </a:lnTo>
                <a:close/>
              </a:path>
            </a:pathLst>
          </a:custGeom>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5056850"/>
      </p:ext>
    </p:extLst>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81000"/>
            <a:ext cx="7024744" cy="685800"/>
          </a:xfrm>
        </p:spPr>
        <p:txBody>
          <a:bodyPr>
            <a:normAutofit/>
          </a:bodyPr>
          <a:lstStyle/>
          <a:p>
            <a:r>
              <a:rPr lang="en-US" dirty="0" smtClean="0"/>
              <a:t>Objectives</a:t>
            </a:r>
            <a:endParaRPr lang="en-US" dirty="0"/>
          </a:p>
        </p:txBody>
      </p:sp>
      <p:sp>
        <p:nvSpPr>
          <p:cNvPr id="3" name="Content Placeholder 2"/>
          <p:cNvSpPr>
            <a:spLocks noGrp="1"/>
          </p:cNvSpPr>
          <p:nvPr>
            <p:ph sz="quarter" idx="13"/>
          </p:nvPr>
        </p:nvSpPr>
        <p:spPr>
          <a:xfrm>
            <a:off x="1043492" y="1295400"/>
            <a:ext cx="7338508" cy="4953000"/>
          </a:xfrm>
        </p:spPr>
        <p:txBody>
          <a:bodyPr>
            <a:normAutofit lnSpcReduction="10000"/>
          </a:bodyPr>
          <a:lstStyle/>
          <a:p>
            <a:r>
              <a:rPr lang="en-US" sz="3200" dirty="0" smtClean="0"/>
              <a:t>RL.11-12.1: Cite textual evidence to support analysis of what the text says explicitly.</a:t>
            </a:r>
          </a:p>
          <a:p>
            <a:r>
              <a:rPr lang="en-US" sz="3200" dirty="0" smtClean="0"/>
              <a:t>RL.11-12.3: Analyze the impact of the author’s choices regarding how to develop and relate elements of a story.</a:t>
            </a:r>
          </a:p>
          <a:p>
            <a:r>
              <a:rPr lang="en-US" sz="3200" dirty="0" smtClean="0"/>
              <a:t>RL.11-12.4: Analyze the impact of specific word choices on tone.</a:t>
            </a:r>
          </a:p>
          <a:p>
            <a:r>
              <a:rPr lang="en-US" sz="3200" dirty="0" smtClean="0"/>
              <a:t>RL.11-12.10: Read and comprehend literature.</a:t>
            </a:r>
            <a:endParaRPr lang="en-US" sz="3200" dirty="0"/>
          </a:p>
        </p:txBody>
      </p:sp>
    </p:spTree>
    <p:extLst>
      <p:ext uri="{BB962C8B-B14F-4D97-AF65-F5344CB8AC3E}">
        <p14:creationId xmlns:p14="http://schemas.microsoft.com/office/powerpoint/2010/main" val="1857837269"/>
      </p:ext>
    </p:extLst>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143000"/>
            <a:ext cx="8077200" cy="4648200"/>
          </a:xfrm>
        </p:spPr>
        <p:txBody>
          <a:bodyPr>
            <a:normAutofit fontScale="92500" lnSpcReduction="20000"/>
          </a:bodyPr>
          <a:lstStyle/>
          <a:p>
            <a:r>
              <a:rPr lang="en-US" sz="4000" dirty="0"/>
              <a:t>Homecoming is a time to celebrate shared experiences, when alumni from high schools and colleges return to their alma maters from around the world to reconnect with people, places and traditions. More than just a football game, the modern homecoming has evolved into a week of celebrations ranging from tailgate parties and bonfires to formal dances and the coronation of a homecoming court.</a:t>
            </a:r>
            <a:endParaRPr lang="en-US" sz="3800" dirty="0"/>
          </a:p>
        </p:txBody>
      </p:sp>
      <p:sp>
        <p:nvSpPr>
          <p:cNvPr id="2" name="Title 1"/>
          <p:cNvSpPr>
            <a:spLocks noGrp="1"/>
          </p:cNvSpPr>
          <p:nvPr>
            <p:ph type="title"/>
          </p:nvPr>
        </p:nvSpPr>
        <p:spPr>
          <a:xfrm>
            <a:off x="1043490" y="152400"/>
            <a:ext cx="7024744" cy="685800"/>
          </a:xfrm>
        </p:spPr>
        <p:txBody>
          <a:bodyPr>
            <a:normAutofit/>
          </a:bodyPr>
          <a:lstStyle/>
          <a:p>
            <a:r>
              <a:rPr lang="en-US" dirty="0" smtClean="0"/>
              <a:t>Did You Know?</a:t>
            </a:r>
            <a:endParaRPr lang="en-US" dirty="0"/>
          </a:p>
        </p:txBody>
      </p:sp>
    </p:spTree>
    <p:extLst>
      <p:ext uri="{BB962C8B-B14F-4D97-AF65-F5344CB8AC3E}">
        <p14:creationId xmlns:p14="http://schemas.microsoft.com/office/powerpoint/2010/main" val="2659549470"/>
      </p:ext>
    </p:extLst>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1548</TotalTime>
  <Words>163</Words>
  <Application>Microsoft Office PowerPoint</Application>
  <PresentationFormat>On-screen Show (4:3)</PresentationFormat>
  <Paragraphs>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Horizon</vt:lpstr>
      <vt:lpstr>September 27, 2012</vt:lpstr>
      <vt:lpstr>September 27, 2012</vt:lpstr>
      <vt:lpstr>Objectives</vt:lpstr>
      <vt:lpstr>Did You Know?</vt:lpstr>
    </vt:vector>
  </TitlesOfParts>
  <Company>West Branch Rose City Area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11, 2012</dc:title>
  <dc:creator>Guest</dc:creator>
  <cp:lastModifiedBy>Guest</cp:lastModifiedBy>
  <cp:revision>27</cp:revision>
  <cp:lastPrinted>2012-09-18T18:49:46Z</cp:lastPrinted>
  <dcterms:created xsi:type="dcterms:W3CDTF">2012-09-11T11:40:00Z</dcterms:created>
  <dcterms:modified xsi:type="dcterms:W3CDTF">2012-09-27T17:55:53Z</dcterms:modified>
</cp:coreProperties>
</file>