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12.xml" ContentType="application/vnd.openxmlformats-officedocument.presentationml.slideLayout+xml"/>
  <Default Extension="wmf" ContentType="image/x-wmf"/>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6"/>
  </p:notesMasterIdLst>
  <p:handoutMasterIdLst>
    <p:handoutMasterId r:id="rId7"/>
  </p:handoutMasterIdLst>
  <p:sldIdLst>
    <p:sldId id="256" r:id="rId2"/>
    <p:sldId id="257" r:id="rId3"/>
    <p:sldId id="260" r:id="rId4"/>
    <p:sldId id="259" r:id="rId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loop="1" showNarration="1">
    <p:present/>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72" d="100"/>
          <a:sy n="72" d="100"/>
        </p:scale>
        <p:origin x="-1392"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notesMaster" Target="notesMasters/notesMaster1.xml"/><Relationship Id="rId7" Type="http://schemas.openxmlformats.org/officeDocument/2006/relationships/handoutMaster" Target="handoutMasters/handout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F067F66-0A35-41F3-BF1B-ED1905BF398E}" type="datetimeFigureOut">
              <a:rPr lang="en-US" smtClean="0"/>
              <a:pPr/>
              <a:t>8/22/13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F28CC4E-1609-484D-9CD3-A2383FD86B5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2453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DC1DD78-9CB6-F64C-B80F-208D39BB1954}" type="datetimeFigureOut">
              <a:rPr lang="en-US" smtClean="0"/>
              <a:t>8/22/13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6AFABAE-8B70-9949-B202-2A29AA03E9E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About</a:t>
            </a:r>
            <a:r>
              <a:rPr lang="en-US" baseline="0" dirty="0" smtClean="0"/>
              <a:t> the class: Discuss some of the objectives for the class, and what materials are necessary.  Binder, dividers, highlighters, pens/pencils, post-it notes, and lined paper. (5 min.)</a:t>
            </a:r>
          </a:p>
          <a:p>
            <a:endParaRPr lang="en-US" baseline="0" dirty="0" smtClean="0"/>
          </a:p>
          <a:p>
            <a:r>
              <a:rPr lang="en-US" baseline="0" dirty="0" smtClean="0"/>
              <a:t>Walkabout Bingo: Ice-Breaker Activity… See handout. (Create from </a:t>
            </a:r>
            <a:r>
              <a:rPr lang="en-US" u="sng" baseline="0" dirty="0" smtClean="0"/>
              <a:t>Reading for Understanding</a:t>
            </a:r>
            <a:r>
              <a:rPr lang="en-US" u="none" baseline="0" dirty="0" smtClean="0"/>
              <a:t> pg 61. (5 min.)</a:t>
            </a:r>
          </a:p>
          <a:p>
            <a:endParaRPr lang="en-US" u="none" baseline="0" dirty="0" smtClean="0"/>
          </a:p>
          <a:p>
            <a:r>
              <a:rPr lang="en-US" u="none" baseline="0" dirty="0" smtClean="0"/>
              <a:t>Student Reading Activity: Silent activity. (10 minutes)</a:t>
            </a:r>
          </a:p>
          <a:p>
            <a:endParaRPr lang="en-US" u="none" baseline="0" dirty="0" smtClean="0"/>
          </a:p>
          <a:p>
            <a:r>
              <a:rPr lang="en-US" u="none" baseline="0" dirty="0" smtClean="0"/>
              <a:t>Share: Share answers/discuss with elbow partner. </a:t>
            </a:r>
          </a:p>
          <a:p>
            <a:endParaRPr lang="en-US" u="none" baseline="0" dirty="0" smtClean="0"/>
          </a:p>
          <a:p>
            <a:r>
              <a:rPr lang="en-US" u="none" baseline="0" dirty="0" smtClean="0"/>
              <a:t>Class Discussion:  Make list on Smart Board.  What do you read outside of school?  What are you interested in and good at? What are your dislikes and difficulties? (Make sure to share mine!)</a:t>
            </a:r>
          </a:p>
          <a:p>
            <a:endParaRPr lang="en-US" u="none" baseline="0" dirty="0" smtClean="0"/>
          </a:p>
          <a:p>
            <a:endParaRPr lang="en-US" u="none" baseline="0" dirty="0" smtClean="0"/>
          </a:p>
          <a:p>
            <a:r>
              <a:rPr lang="en-US" u="none" baseline="0" dirty="0" smtClean="0"/>
              <a:t>		 </a:t>
            </a:r>
            <a:endParaRPr lang="en-US" dirty="0"/>
          </a:p>
        </p:txBody>
      </p:sp>
      <p:sp>
        <p:nvSpPr>
          <p:cNvPr id="4" name="Slide Number Placeholder 3"/>
          <p:cNvSpPr>
            <a:spLocks noGrp="1"/>
          </p:cNvSpPr>
          <p:nvPr>
            <p:ph type="sldNum" sz="quarter" idx="10"/>
          </p:nvPr>
        </p:nvSpPr>
        <p:spPr/>
        <p:txBody>
          <a:bodyPr/>
          <a:lstStyle/>
          <a:p>
            <a:fld id="{D6AFABAE-8B70-9949-B202-2A29AA03E9ED}" type="slidenum">
              <a:rPr lang="en-US" smtClean="0"/>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8/22/13</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61D2C4C0-E2EF-444E-BF85-1D5C0D007ED5}"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Tree>
  </p:cSld>
  <p:clrMapOvr>
    <a:masterClrMapping/>
  </p:clrMapOvr>
  <p:transition spd="slow" advTm="20000">
    <p:fade/>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851BDD8-DBD1-C342-BEBE-EFD952034795}" type="datetimeFigureOut">
              <a:rPr lang="en-US" smtClean="0"/>
              <a:pPr/>
              <a:t>8/22/13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advTm="20000">
    <p:fade/>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8/22/13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advTm="20000">
    <p:fade/>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8/22/13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p:transition spd="slow" advTm="20000">
    <p:fade/>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8/22/13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advTm="20000">
    <p:fade/>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8/22/13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slow" advTm="20000">
    <p:fade/>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851BDD8-DBD1-C342-BEBE-EFD952034795}" type="datetimeFigureOut">
              <a:rPr lang="en-US" smtClean="0"/>
              <a:pPr/>
              <a:t>8/22/13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advTm="20000">
    <p:fade/>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1BDD8-DBD1-C342-BEBE-EFD952034795}" type="datetimeFigureOut">
              <a:rPr lang="en-US" smtClean="0"/>
              <a:pPr/>
              <a:t>8/22/13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fld id="{61D2C4C0-E2EF-444E-BF85-1D5C0D007ED5}" type="slidenum">
              <a:rPr lang="en-US" smtClean="0"/>
              <a:pPr/>
              <a:t>‹#›</a:t>
            </a:fld>
            <a:endParaRPr lang="en-US"/>
          </a:p>
        </p:txBody>
      </p:sp>
      <p:pic>
        <p:nvPicPr>
          <p:cNvPr id="7" name="Picture 6" descr="SectionHeaderLeft.jpg"/>
          <p:cNvPicPr>
            <a:picLocks noChangeAspect="1"/>
          </p:cNvPicPr>
          <p:nvPr/>
        </p:nvPicPr>
        <p:blipFill>
          <a:blip r:embed="rId2"/>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transition spd="slow" advTm="20000">
    <p:fade/>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8/22/13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advTm="20000">
    <p:fade/>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B851BDD8-DBD1-C342-BEBE-EFD952034795}" type="datetimeFigureOut">
              <a:rPr lang="en-US" smtClean="0"/>
              <a:pPr/>
              <a:t>8/22/13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2C4C0-E2EF-444E-BF85-1D5C0D007ED5}" type="slidenum">
              <a:rPr lang="en-US" smtClean="0"/>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transition spd="slow" advTm="20000">
    <p:fade/>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8/22/13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spd="slow" advTm="20000">
    <p:fade/>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8/22/13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spd="slow" advTm="20000">
    <p:fade/>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B851BDD8-DBD1-C342-BEBE-EFD952034795}" type="datetimeFigureOut">
              <a:rPr lang="en-US" smtClean="0"/>
              <a:pPr/>
              <a:t>8/22/13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spd="slow" advTm="20000">
    <p:fade/>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851BDD8-DBD1-C342-BEBE-EFD952034795}" type="datetimeFigureOut">
              <a:rPr lang="en-US" smtClean="0"/>
              <a:pPr/>
              <a:t>8/22/13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advTm="20000">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fld id="{B851BDD8-DBD1-C342-BEBE-EFD952034795}" type="datetimeFigureOut">
              <a:rPr lang="en-US" smtClean="0"/>
              <a:pPr/>
              <a:t>8/22/13</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fld id="{61D2C4C0-E2EF-444E-BF85-1D5C0D007ED5}" type="slidenum">
              <a:rPr lang="en-US" smtClean="0"/>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slow" advTm="20000">
    <p:fade/>
  </p:transition>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a:t>
            </a:r>
            <a:r>
              <a:rPr lang="en-US" dirty="0" smtClean="0"/>
              <a:t> 3, 2013</a:t>
            </a:r>
            <a:endParaRPr lang="en-US" dirty="0"/>
          </a:p>
        </p:txBody>
      </p:sp>
      <p:sp>
        <p:nvSpPr>
          <p:cNvPr id="3" name="Subtitle 2"/>
          <p:cNvSpPr>
            <a:spLocks noGrp="1"/>
          </p:cNvSpPr>
          <p:nvPr>
            <p:ph type="subTitle" idx="1"/>
          </p:nvPr>
        </p:nvSpPr>
        <p:spPr/>
        <p:txBody>
          <a:bodyPr/>
          <a:lstStyle/>
          <a:p>
            <a:r>
              <a:rPr lang="en-US" dirty="0" smtClean="0"/>
              <a:t>English 12 CP</a:t>
            </a:r>
            <a:endParaRPr lang="en-US" dirty="0"/>
          </a:p>
        </p:txBody>
      </p:sp>
    </p:spTree>
  </p:cSld>
  <p:clrMapOvr>
    <a:masterClrMapping/>
  </p:clrMapOvr>
  <p:transition spd="slow" advTm="2000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a:t>
            </a:r>
            <a:r>
              <a:rPr lang="en-US" dirty="0" smtClean="0"/>
              <a:t> 3, 2013</a:t>
            </a:r>
            <a:endParaRPr lang="en-US" dirty="0"/>
          </a:p>
        </p:txBody>
      </p:sp>
      <p:sp>
        <p:nvSpPr>
          <p:cNvPr id="3" name="Content Placeholder 2"/>
          <p:cNvSpPr>
            <a:spLocks noGrp="1"/>
          </p:cNvSpPr>
          <p:nvPr>
            <p:ph idx="1"/>
          </p:nvPr>
        </p:nvSpPr>
        <p:spPr>
          <a:xfrm>
            <a:off x="658813" y="1981200"/>
            <a:ext cx="7824788" cy="4495800"/>
          </a:xfrm>
        </p:spPr>
        <p:txBody>
          <a:bodyPr>
            <a:noAutofit/>
          </a:bodyPr>
          <a:lstStyle/>
          <a:p>
            <a:r>
              <a:rPr lang="en-US" sz="3200" dirty="0" smtClean="0"/>
              <a:t>Find Your Seat… Little bit about the class</a:t>
            </a:r>
            <a:endParaRPr lang="en-US" sz="3200" dirty="0" smtClean="0"/>
          </a:p>
          <a:p>
            <a:r>
              <a:rPr lang="en-US" sz="3200" dirty="0" smtClean="0"/>
              <a:t>Walkabout Bingo</a:t>
            </a:r>
          </a:p>
          <a:p>
            <a:r>
              <a:rPr lang="en-US" sz="3200" dirty="0" smtClean="0"/>
              <a:t>Student Reading Survey</a:t>
            </a:r>
          </a:p>
          <a:p>
            <a:r>
              <a:rPr lang="en-US" sz="3200" dirty="0" smtClean="0"/>
              <a:t>Classroom Discussion</a:t>
            </a:r>
          </a:p>
          <a:p>
            <a:r>
              <a:rPr lang="en-US" sz="3200" dirty="0" smtClean="0"/>
              <a:t>Homework: Read Newsletter and be prepared to ask questions. Take letter home to guardian. Bring materials you read at home to class.</a:t>
            </a:r>
            <a:endParaRPr lang="en-US" sz="3200" dirty="0" smtClean="0"/>
          </a:p>
          <a:p>
            <a:endParaRPr lang="en-US" sz="3600" dirty="0" smtClean="0"/>
          </a:p>
        </p:txBody>
      </p:sp>
    </p:spTree>
  </p:cSld>
  <p:clrMapOvr>
    <a:masterClrMapping/>
  </p:clrMapOvr>
  <p:transition spd="slow" advTm="20000">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Autofit/>
          </a:bodyPr>
          <a:lstStyle/>
          <a:p>
            <a:r>
              <a:rPr lang="en-US" sz="3600" dirty="0" smtClean="0"/>
              <a:t>SL.11-12.4: Present information, findings, and supporting evidence, conveying a clear and distinct perspective, such that listeners can follow the line of reasoning.</a:t>
            </a:r>
            <a:endParaRPr lang="en-US" sz="3600" dirty="0"/>
          </a:p>
        </p:txBody>
      </p:sp>
    </p:spTree>
  </p:cSld>
  <p:clrMapOvr>
    <a:masterClrMapping/>
  </p:clrMapOvr>
  <p:transition spd="slow" advTm="20000">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idx="1"/>
          </p:nvPr>
        </p:nvSpPr>
        <p:spPr>
          <a:xfrm>
            <a:off x="658812" y="2067718"/>
            <a:ext cx="8027987" cy="3840163"/>
          </a:xfrm>
        </p:spPr>
        <p:txBody>
          <a:bodyPr/>
          <a:lstStyle/>
          <a:p>
            <a:r>
              <a:rPr lang="en-US" sz="3600" dirty="0"/>
              <a:t>Hartsdale New York has a pet cemetery with more than 12,000 pets buried.</a:t>
            </a:r>
            <a:endParaRPr lang="en-US" sz="3200" dirty="0" smtClean="0"/>
          </a:p>
          <a:p>
            <a:endParaRPr lang="en-US" dirty="0"/>
          </a:p>
        </p:txBody>
      </p:sp>
      <p:pic>
        <p:nvPicPr>
          <p:cNvPr id="1026" name="Picture 2" descr="C:\Documents and Settings\Guest\Local Settings\Temporary Internet Files\Content.IE5\JO3JROOK\MC900436107[1].wmf"/>
          <p:cNvPicPr>
            <a:picLocks noChangeAspect="1" noChangeArrowheads="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590800" y="3505200"/>
            <a:ext cx="4210957" cy="2679700"/>
          </a:xfrm>
          <a:prstGeom prst="rect">
            <a:avLst/>
          </a:prstGeom>
          <a:noFill/>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Lst>
        </p:spPr>
      </p:pic>
    </p:spTree>
  </p:cSld>
  <p:clrMapOvr>
    <a:masterClrMapping/>
  </p:clrMapOvr>
  <p:transition spd="slow" advTm="20000">
    <p:fade/>
  </p:transition>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50</TotalTime>
  <Words>238</Words>
  <Application>Microsoft Office PowerPoint</Application>
  <PresentationFormat>On-screen Show (4:3)</PresentationFormat>
  <Paragraphs>25</Paragraphs>
  <Slides>4</Slides>
  <Notes>1</Notes>
  <HiddenSlides>0</HiddenSlides>
  <MMClips>0</MMClips>
  <ScaleCrop>false</ScaleCrop>
  <HeadingPairs>
    <vt:vector size="4" baseType="variant">
      <vt:variant>
        <vt:lpstr>Design Template</vt:lpstr>
      </vt:variant>
      <vt:variant>
        <vt:i4>1</vt:i4>
      </vt:variant>
      <vt:variant>
        <vt:lpstr>Slide Titles</vt:lpstr>
      </vt:variant>
      <vt:variant>
        <vt:i4>4</vt:i4>
      </vt:variant>
    </vt:vector>
  </HeadingPairs>
  <TitlesOfParts>
    <vt:vector size="5" baseType="lpstr">
      <vt:lpstr>Codex</vt:lpstr>
      <vt:lpstr>September 3, 2013</vt:lpstr>
      <vt:lpstr>September 3, 2013</vt:lpstr>
      <vt:lpstr>Objective</vt:lpstr>
      <vt:lpstr>Did You Know?</vt:lpstr>
    </vt:vector>
  </TitlesOfParts>
  <Company>Ogemaw Heights High School</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5, 2012</dc:title>
  <dc:creator>Tammy Ahearne</dc:creator>
  <cp:lastModifiedBy>Tammy Ahearne</cp:lastModifiedBy>
  <cp:revision>4</cp:revision>
  <cp:lastPrinted>2012-09-18T18:53:13Z</cp:lastPrinted>
  <dcterms:created xsi:type="dcterms:W3CDTF">2013-08-22T18:59:06Z</dcterms:created>
  <dcterms:modified xsi:type="dcterms:W3CDTF">2013-08-22T19:31:09Z</dcterms:modified>
</cp:coreProperties>
</file>